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20"/>
  </p:notesMasterIdLst>
  <p:sldIdLst>
    <p:sldId id="360" r:id="rId5"/>
    <p:sldId id="357" r:id="rId6"/>
    <p:sldId id="361" r:id="rId7"/>
    <p:sldId id="378" r:id="rId8"/>
    <p:sldId id="377" r:id="rId9"/>
    <p:sldId id="389" r:id="rId10"/>
    <p:sldId id="381" r:id="rId11"/>
    <p:sldId id="380" r:id="rId12"/>
    <p:sldId id="370" r:id="rId13"/>
    <p:sldId id="379" r:id="rId14"/>
    <p:sldId id="382" r:id="rId15"/>
    <p:sldId id="383" r:id="rId16"/>
    <p:sldId id="384" r:id="rId17"/>
    <p:sldId id="388" r:id="rId18"/>
    <p:sldId id="386" r:id="rId19"/>
  </p:sldIdLst>
  <p:sldSz cx="9144000" cy="6858000" type="screen4x3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D0441-EA83-4AB7-AA55-2B7830B4BC17}" v="11" dt="2024-10-04T08:58:29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63869" autoAdjust="0"/>
  </p:normalViewPr>
  <p:slideViewPr>
    <p:cSldViewPr>
      <p:cViewPr varScale="1">
        <p:scale>
          <a:sx n="47" d="100"/>
          <a:sy n="47" d="100"/>
        </p:scale>
        <p:origin x="1860" y="44"/>
      </p:cViewPr>
      <p:guideLst>
        <p:guide orient="horz" pos="1632"/>
        <p:guide pos="240"/>
      </p:guideLst>
    </p:cSldViewPr>
  </p:slideViewPr>
  <p:outlineViewPr>
    <p:cViewPr>
      <p:scale>
        <a:sx n="33" d="100"/>
        <a:sy n="33" d="100"/>
      </p:scale>
      <p:origin x="0" y="325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d Smedsrud" userId="73456554-bf52-4015-9e02-b0612c397b7a" providerId="ADAL" clId="{9A1D0441-EA83-4AB7-AA55-2B7830B4BC17}"/>
    <pc:docChg chg="undo custSel addSld delSld modSld sldOrd">
      <pc:chgData name="Gerd Smedsrud" userId="73456554-bf52-4015-9e02-b0612c397b7a" providerId="ADAL" clId="{9A1D0441-EA83-4AB7-AA55-2B7830B4BC17}" dt="2024-10-09T07:58:40.270" v="4181" actId="20577"/>
      <pc:docMkLst>
        <pc:docMk/>
      </pc:docMkLst>
      <pc:sldChg chg="modNotesTx">
        <pc:chgData name="Gerd Smedsrud" userId="73456554-bf52-4015-9e02-b0612c397b7a" providerId="ADAL" clId="{9A1D0441-EA83-4AB7-AA55-2B7830B4BC17}" dt="2024-10-09T07:29:22.878" v="1591" actId="20577"/>
        <pc:sldMkLst>
          <pc:docMk/>
          <pc:sldMk cId="0" sldId="357"/>
        </pc:sldMkLst>
      </pc:sldChg>
      <pc:sldChg chg="del modNotesTx">
        <pc:chgData name="Gerd Smedsrud" userId="73456554-bf52-4015-9e02-b0612c397b7a" providerId="ADAL" clId="{9A1D0441-EA83-4AB7-AA55-2B7830B4BC17}" dt="2024-10-09T07:28:32.326" v="1570" actId="47"/>
        <pc:sldMkLst>
          <pc:docMk/>
          <pc:sldMk cId="0" sldId="359"/>
        </pc:sldMkLst>
      </pc:sldChg>
      <pc:sldChg chg="modNotesTx">
        <pc:chgData name="Gerd Smedsrud" userId="73456554-bf52-4015-9e02-b0612c397b7a" providerId="ADAL" clId="{9A1D0441-EA83-4AB7-AA55-2B7830B4BC17}" dt="2024-10-03T13:33:48.908" v="949" actId="20577"/>
        <pc:sldMkLst>
          <pc:docMk/>
          <pc:sldMk cId="935878216" sldId="361"/>
        </pc:sldMkLst>
      </pc:sldChg>
      <pc:sldChg chg="ord modNotesTx">
        <pc:chgData name="Gerd Smedsrud" userId="73456554-bf52-4015-9e02-b0612c397b7a" providerId="ADAL" clId="{9A1D0441-EA83-4AB7-AA55-2B7830B4BC17}" dt="2024-10-09T07:39:03.088" v="1933" actId="20577"/>
        <pc:sldMkLst>
          <pc:docMk/>
          <pc:sldMk cId="1753276068" sldId="370"/>
        </pc:sldMkLst>
      </pc:sldChg>
      <pc:sldChg chg="ord modNotesTx">
        <pc:chgData name="Gerd Smedsrud" userId="73456554-bf52-4015-9e02-b0612c397b7a" providerId="ADAL" clId="{9A1D0441-EA83-4AB7-AA55-2B7830B4BC17}" dt="2024-10-04T08:09:21.747" v="1013" actId="5793"/>
        <pc:sldMkLst>
          <pc:docMk/>
          <pc:sldMk cId="3186310511" sldId="377"/>
        </pc:sldMkLst>
      </pc:sldChg>
      <pc:sldChg chg="modSp mod ord modNotesTx">
        <pc:chgData name="Gerd Smedsrud" userId="73456554-bf52-4015-9e02-b0612c397b7a" providerId="ADAL" clId="{9A1D0441-EA83-4AB7-AA55-2B7830B4BC17}" dt="2024-10-04T07:00:12.695" v="989" actId="5793"/>
        <pc:sldMkLst>
          <pc:docMk/>
          <pc:sldMk cId="3511173254" sldId="378"/>
        </pc:sldMkLst>
        <pc:spChg chg="mod">
          <ac:chgData name="Gerd Smedsrud" userId="73456554-bf52-4015-9e02-b0612c397b7a" providerId="ADAL" clId="{9A1D0441-EA83-4AB7-AA55-2B7830B4BC17}" dt="2024-10-04T07:00:12.695" v="989" actId="5793"/>
          <ac:spMkLst>
            <pc:docMk/>
            <pc:sldMk cId="3511173254" sldId="378"/>
            <ac:spMk id="3" creationId="{631E938B-D5D2-F5FB-F25A-B758BBBD33B5}"/>
          </ac:spMkLst>
        </pc:spChg>
      </pc:sldChg>
      <pc:sldChg chg="modSp mod ord modNotesTx">
        <pc:chgData name="Gerd Smedsrud" userId="73456554-bf52-4015-9e02-b0612c397b7a" providerId="ADAL" clId="{9A1D0441-EA83-4AB7-AA55-2B7830B4BC17}" dt="2024-10-09T07:44:36.173" v="2494" actId="20577"/>
        <pc:sldMkLst>
          <pc:docMk/>
          <pc:sldMk cId="4273460501" sldId="379"/>
        </pc:sldMkLst>
        <pc:spChg chg="mod">
          <ac:chgData name="Gerd Smedsrud" userId="73456554-bf52-4015-9e02-b0612c397b7a" providerId="ADAL" clId="{9A1D0441-EA83-4AB7-AA55-2B7830B4BC17}" dt="2024-09-25T11:56:17.983" v="42" actId="20577"/>
          <ac:spMkLst>
            <pc:docMk/>
            <pc:sldMk cId="4273460501" sldId="379"/>
            <ac:spMk id="2" creationId="{6962B879-96B9-039E-556F-DB20C82E8349}"/>
          </ac:spMkLst>
        </pc:spChg>
        <pc:spChg chg="mod">
          <ac:chgData name="Gerd Smedsrud" userId="73456554-bf52-4015-9e02-b0612c397b7a" providerId="ADAL" clId="{9A1D0441-EA83-4AB7-AA55-2B7830B4BC17}" dt="2024-09-27T09:52:11.943" v="180" actId="20577"/>
          <ac:spMkLst>
            <pc:docMk/>
            <pc:sldMk cId="4273460501" sldId="379"/>
            <ac:spMk id="3" creationId="{6862DB82-4827-67B9-A576-8EE73B4D540F}"/>
          </ac:spMkLst>
        </pc:spChg>
      </pc:sldChg>
      <pc:sldChg chg="ord modNotesTx">
        <pc:chgData name="Gerd Smedsrud" userId="73456554-bf52-4015-9e02-b0612c397b7a" providerId="ADAL" clId="{9A1D0441-EA83-4AB7-AA55-2B7830B4BC17}" dt="2024-10-09T07:37:08.086" v="1811" actId="20577"/>
        <pc:sldMkLst>
          <pc:docMk/>
          <pc:sldMk cId="1665707522" sldId="380"/>
        </pc:sldMkLst>
      </pc:sldChg>
      <pc:sldChg chg="modSp new mod ord modNotesTx">
        <pc:chgData name="Gerd Smedsrud" userId="73456554-bf52-4015-9e02-b0612c397b7a" providerId="ADAL" clId="{9A1D0441-EA83-4AB7-AA55-2B7830B4BC17}" dt="2024-10-04T08:23:18.857" v="1041" actId="20577"/>
        <pc:sldMkLst>
          <pc:docMk/>
          <pc:sldMk cId="880532799" sldId="381"/>
        </pc:sldMkLst>
        <pc:spChg chg="mod">
          <ac:chgData name="Gerd Smedsrud" userId="73456554-bf52-4015-9e02-b0612c397b7a" providerId="ADAL" clId="{9A1D0441-EA83-4AB7-AA55-2B7830B4BC17}" dt="2024-09-27T09:52:58.431" v="189" actId="20577"/>
          <ac:spMkLst>
            <pc:docMk/>
            <pc:sldMk cId="880532799" sldId="381"/>
            <ac:spMk id="2" creationId="{28BFE1D1-14A4-7329-A915-C4D71483E6CC}"/>
          </ac:spMkLst>
        </pc:spChg>
        <pc:spChg chg="mod">
          <ac:chgData name="Gerd Smedsrud" userId="73456554-bf52-4015-9e02-b0612c397b7a" providerId="ADAL" clId="{9A1D0441-EA83-4AB7-AA55-2B7830B4BC17}" dt="2024-09-27T09:57:47.539" v="209"/>
          <ac:spMkLst>
            <pc:docMk/>
            <pc:sldMk cId="880532799" sldId="381"/>
            <ac:spMk id="3" creationId="{D4FDCB1C-6F9A-0E04-E831-5399157877B9}"/>
          </ac:spMkLst>
        </pc:spChg>
      </pc:sldChg>
      <pc:sldChg chg="addSp delSp modSp new mod ord modNotesTx">
        <pc:chgData name="Gerd Smedsrud" userId="73456554-bf52-4015-9e02-b0612c397b7a" providerId="ADAL" clId="{9A1D0441-EA83-4AB7-AA55-2B7830B4BC17}" dt="2024-10-09T07:47:17.120" v="2812" actId="20577"/>
        <pc:sldMkLst>
          <pc:docMk/>
          <pc:sldMk cId="3514120294" sldId="382"/>
        </pc:sldMkLst>
        <pc:spChg chg="mod">
          <ac:chgData name="Gerd Smedsrud" userId="73456554-bf52-4015-9e02-b0612c397b7a" providerId="ADAL" clId="{9A1D0441-EA83-4AB7-AA55-2B7830B4BC17}" dt="2024-09-27T10:00:26.643" v="499" actId="20577"/>
          <ac:spMkLst>
            <pc:docMk/>
            <pc:sldMk cId="3514120294" sldId="382"/>
            <ac:spMk id="2" creationId="{5E1E58B9-10D1-8B46-8C2A-D562D70486F5}"/>
          </ac:spMkLst>
        </pc:spChg>
        <pc:spChg chg="del">
          <ac:chgData name="Gerd Smedsrud" userId="73456554-bf52-4015-9e02-b0612c397b7a" providerId="ADAL" clId="{9A1D0441-EA83-4AB7-AA55-2B7830B4BC17}" dt="2024-09-27T10:13:45.353" v="520" actId="22"/>
          <ac:spMkLst>
            <pc:docMk/>
            <pc:sldMk cId="3514120294" sldId="382"/>
            <ac:spMk id="3" creationId="{8D64D9DB-F8C1-2666-262B-6E6D950BD651}"/>
          </ac:spMkLst>
        </pc:spChg>
        <pc:spChg chg="add del mod">
          <ac:chgData name="Gerd Smedsrud" userId="73456554-bf52-4015-9e02-b0612c397b7a" providerId="ADAL" clId="{9A1D0441-EA83-4AB7-AA55-2B7830B4BC17}" dt="2024-10-04T08:38:00.225" v="1129" actId="22"/>
          <ac:spMkLst>
            <pc:docMk/>
            <pc:sldMk cId="3514120294" sldId="382"/>
            <ac:spMk id="3" creationId="{B2105D7F-6A52-8BC9-42AE-C0BFFB5C88F7}"/>
          </ac:spMkLst>
        </pc:spChg>
        <pc:picChg chg="add del mod ord">
          <ac:chgData name="Gerd Smedsrud" userId="73456554-bf52-4015-9e02-b0612c397b7a" providerId="ADAL" clId="{9A1D0441-EA83-4AB7-AA55-2B7830B4BC17}" dt="2024-10-04T08:36:01.116" v="1128" actId="478"/>
          <ac:picMkLst>
            <pc:docMk/>
            <pc:sldMk cId="3514120294" sldId="382"/>
            <ac:picMk id="5" creationId="{CF61D75E-784E-4703-B2CD-CE751DFC0081}"/>
          </ac:picMkLst>
        </pc:picChg>
        <pc:picChg chg="add mod ord">
          <ac:chgData name="Gerd Smedsrud" userId="73456554-bf52-4015-9e02-b0612c397b7a" providerId="ADAL" clId="{9A1D0441-EA83-4AB7-AA55-2B7830B4BC17}" dt="2024-10-04T08:38:06.817" v="1131" actId="14100"/>
          <ac:picMkLst>
            <pc:docMk/>
            <pc:sldMk cId="3514120294" sldId="382"/>
            <ac:picMk id="6" creationId="{3522FB89-B582-7B17-0788-F6893B5495BA}"/>
          </ac:picMkLst>
        </pc:picChg>
      </pc:sldChg>
      <pc:sldChg chg="addSp modSp new mod modClrScheme chgLayout modNotesTx">
        <pc:chgData name="Gerd Smedsrud" userId="73456554-bf52-4015-9e02-b0612c397b7a" providerId="ADAL" clId="{9A1D0441-EA83-4AB7-AA55-2B7830B4BC17}" dt="2024-10-09T07:53:09.308" v="3442" actId="20577"/>
        <pc:sldMkLst>
          <pc:docMk/>
          <pc:sldMk cId="612325850" sldId="383"/>
        </pc:sldMkLst>
        <pc:spChg chg="mod">
          <ac:chgData name="Gerd Smedsrud" userId="73456554-bf52-4015-9e02-b0612c397b7a" providerId="ADAL" clId="{9A1D0441-EA83-4AB7-AA55-2B7830B4BC17}" dt="2024-10-04T08:46:10.818" v="1276" actId="20577"/>
          <ac:spMkLst>
            <pc:docMk/>
            <pc:sldMk cId="612325850" sldId="383"/>
            <ac:spMk id="2" creationId="{B5BFA5FC-2E1E-80E9-9E3B-FB646317E4B7}"/>
          </ac:spMkLst>
        </pc:spChg>
        <pc:spChg chg="mod ord">
          <ac:chgData name="Gerd Smedsrud" userId="73456554-bf52-4015-9e02-b0612c397b7a" providerId="ADAL" clId="{9A1D0441-EA83-4AB7-AA55-2B7830B4BC17}" dt="2024-10-04T08:45:46.025" v="1269" actId="26606"/>
          <ac:spMkLst>
            <pc:docMk/>
            <pc:sldMk cId="612325850" sldId="383"/>
            <ac:spMk id="3" creationId="{D81A9834-B25B-DD7D-8547-D908853DCEE8}"/>
          </ac:spMkLst>
        </pc:spChg>
        <pc:picChg chg="add mod">
          <ac:chgData name="Gerd Smedsrud" userId="73456554-bf52-4015-9e02-b0612c397b7a" providerId="ADAL" clId="{9A1D0441-EA83-4AB7-AA55-2B7830B4BC17}" dt="2024-10-04T08:45:53.832" v="1270" actId="1076"/>
          <ac:picMkLst>
            <pc:docMk/>
            <pc:sldMk cId="612325850" sldId="383"/>
            <ac:picMk id="5" creationId="{B4C53C2F-ABA0-A47A-43F6-729B8B54056A}"/>
          </ac:picMkLst>
        </pc:picChg>
      </pc:sldChg>
      <pc:sldChg chg="addSp delSp modSp new mod modClrScheme chgLayout modNotesTx">
        <pc:chgData name="Gerd Smedsrud" userId="73456554-bf52-4015-9e02-b0612c397b7a" providerId="ADAL" clId="{9A1D0441-EA83-4AB7-AA55-2B7830B4BC17}" dt="2024-10-09T07:55:27.220" v="3777" actId="20577"/>
        <pc:sldMkLst>
          <pc:docMk/>
          <pc:sldMk cId="2434587675" sldId="384"/>
        </pc:sldMkLst>
        <pc:spChg chg="mod">
          <ac:chgData name="Gerd Smedsrud" userId="73456554-bf52-4015-9e02-b0612c397b7a" providerId="ADAL" clId="{9A1D0441-EA83-4AB7-AA55-2B7830B4BC17}" dt="2024-10-04T08:49:33.737" v="1331" actId="20577"/>
          <ac:spMkLst>
            <pc:docMk/>
            <pc:sldMk cId="2434587675" sldId="384"/>
            <ac:spMk id="2" creationId="{D01EAAE1-4432-58A1-0CB0-2A228F151388}"/>
          </ac:spMkLst>
        </pc:spChg>
        <pc:spChg chg="mod ord">
          <ac:chgData name="Gerd Smedsrud" userId="73456554-bf52-4015-9e02-b0612c397b7a" providerId="ADAL" clId="{9A1D0441-EA83-4AB7-AA55-2B7830B4BC17}" dt="2024-10-04T08:50:10.065" v="1346" actId="20577"/>
          <ac:spMkLst>
            <pc:docMk/>
            <pc:sldMk cId="2434587675" sldId="384"/>
            <ac:spMk id="3" creationId="{16168AA8-9521-A9C6-BF50-680D1BAC89AA}"/>
          </ac:spMkLst>
        </pc:spChg>
        <pc:spChg chg="add del mod">
          <ac:chgData name="Gerd Smedsrud" userId="73456554-bf52-4015-9e02-b0612c397b7a" providerId="ADAL" clId="{9A1D0441-EA83-4AB7-AA55-2B7830B4BC17}" dt="2024-10-04T08:49:46.529" v="1332" actId="478"/>
          <ac:spMkLst>
            <pc:docMk/>
            <pc:sldMk cId="2434587675" sldId="384"/>
            <ac:spMk id="10" creationId="{B82763CA-11D0-E188-1A87-0804509098B3}"/>
          </ac:spMkLst>
        </pc:spChg>
        <pc:spChg chg="add del mod">
          <ac:chgData name="Gerd Smedsrud" userId="73456554-bf52-4015-9e02-b0612c397b7a" providerId="ADAL" clId="{9A1D0441-EA83-4AB7-AA55-2B7830B4BC17}" dt="2024-10-04T08:49:50.429" v="1333" actId="478"/>
          <ac:spMkLst>
            <pc:docMk/>
            <pc:sldMk cId="2434587675" sldId="384"/>
            <ac:spMk id="12" creationId="{8788F440-B2BA-E69B-D7A3-A73ACBE7BFFB}"/>
          </ac:spMkLst>
        </pc:spChg>
        <pc:picChg chg="add mod">
          <ac:chgData name="Gerd Smedsrud" userId="73456554-bf52-4015-9e02-b0612c397b7a" providerId="ADAL" clId="{9A1D0441-EA83-4AB7-AA55-2B7830B4BC17}" dt="2024-10-04T08:49:07.074" v="1313" actId="26606"/>
          <ac:picMkLst>
            <pc:docMk/>
            <pc:sldMk cId="2434587675" sldId="384"/>
            <ac:picMk id="5" creationId="{51E7EB5C-55F8-E5F5-5E7D-0E1BCB57EDDB}"/>
          </ac:picMkLst>
        </pc:picChg>
      </pc:sldChg>
      <pc:sldChg chg="modSp new del mod">
        <pc:chgData name="Gerd Smedsrud" userId="73456554-bf52-4015-9e02-b0612c397b7a" providerId="ADAL" clId="{9A1D0441-EA83-4AB7-AA55-2B7830B4BC17}" dt="2024-10-09T07:55:49.171" v="3795" actId="47"/>
        <pc:sldMkLst>
          <pc:docMk/>
          <pc:sldMk cId="1885194992" sldId="385"/>
        </pc:sldMkLst>
        <pc:spChg chg="mod">
          <ac:chgData name="Gerd Smedsrud" userId="73456554-bf52-4015-9e02-b0612c397b7a" providerId="ADAL" clId="{9A1D0441-EA83-4AB7-AA55-2B7830B4BC17}" dt="2024-10-04T08:51:38.830" v="1347" actId="20577"/>
          <ac:spMkLst>
            <pc:docMk/>
            <pc:sldMk cId="1885194992" sldId="385"/>
            <ac:spMk id="2" creationId="{8AAC2CF0-A736-13DA-E5ED-0B01E8CF0923}"/>
          </ac:spMkLst>
        </pc:spChg>
        <pc:spChg chg="mod">
          <ac:chgData name="Gerd Smedsrud" userId="73456554-bf52-4015-9e02-b0612c397b7a" providerId="ADAL" clId="{9A1D0441-EA83-4AB7-AA55-2B7830B4BC17}" dt="2024-10-04T08:51:58.766" v="1382" actId="20577"/>
          <ac:spMkLst>
            <pc:docMk/>
            <pc:sldMk cId="1885194992" sldId="385"/>
            <ac:spMk id="3" creationId="{44AE4E1F-8D2B-E505-A931-29305D17D34C}"/>
          </ac:spMkLst>
        </pc:spChg>
      </pc:sldChg>
      <pc:sldChg chg="delSp modSp new mod ord modClrScheme chgLayout modNotesTx">
        <pc:chgData name="Gerd Smedsrud" userId="73456554-bf52-4015-9e02-b0612c397b7a" providerId="ADAL" clId="{9A1D0441-EA83-4AB7-AA55-2B7830B4BC17}" dt="2024-10-09T07:56:49.351" v="3924" actId="20577"/>
        <pc:sldMkLst>
          <pc:docMk/>
          <pc:sldMk cId="2742096192" sldId="386"/>
        </pc:sldMkLst>
        <pc:spChg chg="mod">
          <ac:chgData name="Gerd Smedsrud" userId="73456554-bf52-4015-9e02-b0612c397b7a" providerId="ADAL" clId="{9A1D0441-EA83-4AB7-AA55-2B7830B4BC17}" dt="2024-10-04T08:52:32.739" v="1423" actId="26606"/>
          <ac:spMkLst>
            <pc:docMk/>
            <pc:sldMk cId="2742096192" sldId="386"/>
            <ac:spMk id="2" creationId="{9FD8C3A0-C3AF-1CEC-594F-DC35701C9D53}"/>
          </ac:spMkLst>
        </pc:spChg>
        <pc:spChg chg="del">
          <ac:chgData name="Gerd Smedsrud" userId="73456554-bf52-4015-9e02-b0612c397b7a" providerId="ADAL" clId="{9A1D0441-EA83-4AB7-AA55-2B7830B4BC17}" dt="2024-10-04T08:52:32.739" v="1423" actId="26606"/>
          <ac:spMkLst>
            <pc:docMk/>
            <pc:sldMk cId="2742096192" sldId="386"/>
            <ac:spMk id="3" creationId="{311E871F-EB8F-A97C-90CA-35DF7430E1C6}"/>
          </ac:spMkLst>
        </pc:spChg>
        <pc:spChg chg="mod">
          <ac:chgData name="Gerd Smedsrud" userId="73456554-bf52-4015-9e02-b0612c397b7a" providerId="ADAL" clId="{9A1D0441-EA83-4AB7-AA55-2B7830B4BC17}" dt="2024-10-04T08:56:37.550" v="1491" actId="207"/>
          <ac:spMkLst>
            <pc:docMk/>
            <pc:sldMk cId="2742096192" sldId="386"/>
            <ac:spMk id="4" creationId="{8DF2C526-BEF4-C4C9-66E5-BF1E3AE395DC}"/>
          </ac:spMkLst>
        </pc:spChg>
        <pc:spChg chg="del">
          <ac:chgData name="Gerd Smedsrud" userId="73456554-bf52-4015-9e02-b0612c397b7a" providerId="ADAL" clId="{9A1D0441-EA83-4AB7-AA55-2B7830B4BC17}" dt="2024-10-04T08:52:32.739" v="1423" actId="26606"/>
          <ac:spMkLst>
            <pc:docMk/>
            <pc:sldMk cId="2742096192" sldId="386"/>
            <ac:spMk id="5" creationId="{D26604E4-31B6-861D-41D9-5194455599B1}"/>
          </ac:spMkLst>
        </pc:spChg>
        <pc:spChg chg="del">
          <ac:chgData name="Gerd Smedsrud" userId="73456554-bf52-4015-9e02-b0612c397b7a" providerId="ADAL" clId="{9A1D0441-EA83-4AB7-AA55-2B7830B4BC17}" dt="2024-10-04T08:52:32.739" v="1423" actId="26606"/>
          <ac:spMkLst>
            <pc:docMk/>
            <pc:sldMk cId="2742096192" sldId="386"/>
            <ac:spMk id="6" creationId="{45648A4C-C55C-D036-CAD9-D0BB0973BE1C}"/>
          </ac:spMkLst>
        </pc:spChg>
      </pc:sldChg>
      <pc:sldChg chg="addSp delSp modSp new del mod">
        <pc:chgData name="Gerd Smedsrud" userId="73456554-bf52-4015-9e02-b0612c397b7a" providerId="ADAL" clId="{9A1D0441-EA83-4AB7-AA55-2B7830B4BC17}" dt="2024-10-09T07:55:46.239" v="3794" actId="47"/>
        <pc:sldMkLst>
          <pc:docMk/>
          <pc:sldMk cId="1535524196" sldId="387"/>
        </pc:sldMkLst>
        <pc:spChg chg="del">
          <ac:chgData name="Gerd Smedsrud" userId="73456554-bf52-4015-9e02-b0612c397b7a" providerId="ADAL" clId="{9A1D0441-EA83-4AB7-AA55-2B7830B4BC17}" dt="2024-10-04T08:58:29.273" v="1493"/>
          <ac:spMkLst>
            <pc:docMk/>
            <pc:sldMk cId="1535524196" sldId="387"/>
            <ac:spMk id="3" creationId="{61B08442-13D7-C997-B519-BFFB5920A933}"/>
          </ac:spMkLst>
        </pc:spChg>
        <pc:graphicFrameChg chg="add mod">
          <ac:chgData name="Gerd Smedsrud" userId="73456554-bf52-4015-9e02-b0612c397b7a" providerId="ADAL" clId="{9A1D0441-EA83-4AB7-AA55-2B7830B4BC17}" dt="2024-10-04T08:58:29.273" v="1493"/>
          <ac:graphicFrameMkLst>
            <pc:docMk/>
            <pc:sldMk cId="1535524196" sldId="387"/>
            <ac:graphicFrameMk id="4" creationId="{33543497-4F52-DD98-5854-97B0D1E348CF}"/>
          </ac:graphicFrameMkLst>
        </pc:graphicFrameChg>
        <pc:graphicFrameChg chg="add mod">
          <ac:chgData name="Gerd Smedsrud" userId="73456554-bf52-4015-9e02-b0612c397b7a" providerId="ADAL" clId="{9A1D0441-EA83-4AB7-AA55-2B7830B4BC17}" dt="2024-10-04T08:58:29.273" v="1493"/>
          <ac:graphicFrameMkLst>
            <pc:docMk/>
            <pc:sldMk cId="1535524196" sldId="387"/>
            <ac:graphicFrameMk id="5" creationId="{559161EA-8252-7A62-2443-685F3F9B5DFE}"/>
          </ac:graphicFrameMkLst>
        </pc:graphicFrameChg>
        <pc:graphicFrameChg chg="add mod">
          <ac:chgData name="Gerd Smedsrud" userId="73456554-bf52-4015-9e02-b0612c397b7a" providerId="ADAL" clId="{9A1D0441-EA83-4AB7-AA55-2B7830B4BC17}" dt="2024-10-04T08:58:29.273" v="1493"/>
          <ac:graphicFrameMkLst>
            <pc:docMk/>
            <pc:sldMk cId="1535524196" sldId="387"/>
            <ac:graphicFrameMk id="6" creationId="{714E3CAD-A25F-84EB-5A87-C8021FED4F40}"/>
          </ac:graphicFrameMkLst>
        </pc:graphicFrameChg>
        <pc:graphicFrameChg chg="add mod">
          <ac:chgData name="Gerd Smedsrud" userId="73456554-bf52-4015-9e02-b0612c397b7a" providerId="ADAL" clId="{9A1D0441-EA83-4AB7-AA55-2B7830B4BC17}" dt="2024-10-04T08:58:29.273" v="1493"/>
          <ac:graphicFrameMkLst>
            <pc:docMk/>
            <pc:sldMk cId="1535524196" sldId="387"/>
            <ac:graphicFrameMk id="7" creationId="{407CAC76-E983-98A1-3ACE-670EF464458A}"/>
          </ac:graphicFrameMkLst>
        </pc:graphicFrameChg>
        <pc:graphicFrameChg chg="add del mod modGraphic">
          <ac:chgData name="Gerd Smedsrud" userId="73456554-bf52-4015-9e02-b0612c397b7a" providerId="ADAL" clId="{9A1D0441-EA83-4AB7-AA55-2B7830B4BC17}" dt="2024-10-04T08:59:15.360" v="1502" actId="478"/>
          <ac:graphicFrameMkLst>
            <pc:docMk/>
            <pc:sldMk cId="1535524196" sldId="387"/>
            <ac:graphicFrameMk id="8" creationId="{EB62A045-2783-A671-C855-6E657BF01AEA}"/>
          </ac:graphicFrameMkLst>
        </pc:graphicFrameChg>
        <pc:graphicFrameChg chg="add del mod modGraphic">
          <ac:chgData name="Gerd Smedsrud" userId="73456554-bf52-4015-9e02-b0612c397b7a" providerId="ADAL" clId="{9A1D0441-EA83-4AB7-AA55-2B7830B4BC17}" dt="2024-10-04T08:59:06.978" v="1500" actId="478"/>
          <ac:graphicFrameMkLst>
            <pc:docMk/>
            <pc:sldMk cId="1535524196" sldId="387"/>
            <ac:graphicFrameMk id="9" creationId="{92FE0D0F-F80C-B7D0-E855-9E3FF407EC48}"/>
          </ac:graphicFrameMkLst>
        </pc:graphicFrameChg>
      </pc:sldChg>
      <pc:sldChg chg="modSp new mod ord modNotesTx">
        <pc:chgData name="Gerd Smedsrud" userId="73456554-bf52-4015-9e02-b0612c397b7a" providerId="ADAL" clId="{9A1D0441-EA83-4AB7-AA55-2B7830B4BC17}" dt="2024-10-09T07:58:40.270" v="4181" actId="20577"/>
        <pc:sldMkLst>
          <pc:docMk/>
          <pc:sldMk cId="1889076042" sldId="388"/>
        </pc:sldMkLst>
        <pc:spChg chg="mod">
          <ac:chgData name="Gerd Smedsrud" userId="73456554-bf52-4015-9e02-b0612c397b7a" providerId="ADAL" clId="{9A1D0441-EA83-4AB7-AA55-2B7830B4BC17}" dt="2024-10-04T09:00:17.697" v="1565" actId="20577"/>
          <ac:spMkLst>
            <pc:docMk/>
            <pc:sldMk cId="1889076042" sldId="388"/>
            <ac:spMk id="2" creationId="{83F13B26-CA3A-F823-7DCC-03266FA0E5A8}"/>
          </ac:spMkLst>
        </pc:spChg>
        <pc:spChg chg="mod">
          <ac:chgData name="Gerd Smedsrud" userId="73456554-bf52-4015-9e02-b0612c397b7a" providerId="ADAL" clId="{9A1D0441-EA83-4AB7-AA55-2B7830B4BC17}" dt="2024-10-04T09:00:12.908" v="1550" actId="20577"/>
          <ac:spMkLst>
            <pc:docMk/>
            <pc:sldMk cId="1889076042" sldId="388"/>
            <ac:spMk id="3" creationId="{CEDED468-7D83-0D22-5C50-A92DEBD766B1}"/>
          </ac:spMkLst>
        </pc:spChg>
      </pc:sldChg>
      <pc:sldChg chg="modSp new mod modNotesTx">
        <pc:chgData name="Gerd Smedsrud" userId="73456554-bf52-4015-9e02-b0612c397b7a" providerId="ADAL" clId="{9A1D0441-EA83-4AB7-AA55-2B7830B4BC17}" dt="2024-10-09T07:34:07.034" v="1697" actId="20577"/>
        <pc:sldMkLst>
          <pc:docMk/>
          <pc:sldMk cId="1133026720" sldId="389"/>
        </pc:sldMkLst>
        <pc:spChg chg="mod">
          <ac:chgData name="Gerd Smedsrud" userId="73456554-bf52-4015-9e02-b0612c397b7a" providerId="ADAL" clId="{9A1D0441-EA83-4AB7-AA55-2B7830B4BC17}" dt="2024-10-09T07:30:29.309" v="1616" actId="20577"/>
          <ac:spMkLst>
            <pc:docMk/>
            <pc:sldMk cId="1133026720" sldId="389"/>
            <ac:spMk id="2" creationId="{41ACFEC8-1BA4-78D4-3CF4-821CA55964C8}"/>
          </ac:spMkLst>
        </pc:spChg>
        <pc:spChg chg="mod">
          <ac:chgData name="Gerd Smedsrud" userId="73456554-bf52-4015-9e02-b0612c397b7a" providerId="ADAL" clId="{9A1D0441-EA83-4AB7-AA55-2B7830B4BC17}" dt="2024-10-09T07:33:14.119" v="1652" actId="6549"/>
          <ac:spMkLst>
            <pc:docMk/>
            <pc:sldMk cId="1133026720" sldId="389"/>
            <ac:spMk id="3" creationId="{9FDC33FA-9C94-3C1E-9F09-5E3343D327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919FB59-06FA-B58C-8A80-04A600953B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5B3FFA8-F8A3-3D1D-7A20-2F0667D146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902BFC3-E6FE-CBD2-CFFA-CA45AE804B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FE2FD67E-CB0F-5436-20F1-C195EA98AB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5EC8DAC8-A180-E0CA-7288-1420935A39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24DB9DF5-96D3-0EB6-8F68-1E14CAE9D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8A690F-FF85-4202-AE9E-792093CFA75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A690F-FF85-4202-AE9E-792093CFA755}" type="slidenum">
              <a:rPr lang="nb-NO" altLang="nb-NO" smtClean="0"/>
              <a:pPr>
                <a:defRPr/>
              </a:pPr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5735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som holder til her på landet – er det plass og egnede masser til å bare ligge på siden mens gravearbeidet pågår?</a:t>
            </a:r>
          </a:p>
          <a:p>
            <a:endParaRPr lang="nb-NO" dirty="0"/>
          </a:p>
          <a:p>
            <a:r>
              <a:rPr lang="nb-NO" dirty="0"/>
              <a:t>Innlandet fylkeskommune har gjennomført en anskaffelse der de premierte kortere massetransport. </a:t>
            </a:r>
          </a:p>
          <a:p>
            <a:endParaRPr lang="nb-NO" dirty="0"/>
          </a:p>
          <a:p>
            <a:r>
              <a:rPr lang="nb-NO" dirty="0"/>
              <a:t>Porfyr er en app  «Tinder for </a:t>
            </a:r>
            <a:r>
              <a:rPr lang="nb-NO" dirty="0" err="1"/>
              <a:t>overskuddmasser</a:t>
            </a:r>
            <a:r>
              <a:rPr lang="nb-NO" dirty="0"/>
              <a:t>»</a:t>
            </a:r>
          </a:p>
          <a:p>
            <a:r>
              <a:rPr lang="nb-NO" dirty="0"/>
              <a:t>Kan dokumentere at masser er kjøpt/solgt til gjenbruk i nærheten</a:t>
            </a:r>
          </a:p>
          <a:p>
            <a:r>
              <a:rPr lang="nb-NO" dirty="0"/>
              <a:t>Dokumenterer ikke at forurensede masser går til godkjent mottak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A690F-FF85-4202-AE9E-792093CFA755}" type="slidenum">
              <a:rPr lang="nb-NO" altLang="nb-NO" smtClean="0"/>
              <a:pPr>
                <a:defRPr/>
              </a:pPr>
              <a:t>10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95948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Vet ikke hvilken erfaringer dere har med utslippsfrie byggeplasser</a:t>
            </a:r>
          </a:p>
          <a:p>
            <a:r>
              <a:rPr lang="nb-NO" dirty="0"/>
              <a:t>Strategien sier at vi skal ha utslippsfrie byggeplasser der det er mulig – vi er nærme Oslo, bør være gjennomførbart. Har vi strøm? Det må dere sjekke med </a:t>
            </a:r>
            <a:r>
              <a:rPr lang="nb-NO" dirty="0" err="1"/>
              <a:t>Elvia</a:t>
            </a:r>
            <a:endParaRPr lang="nb-NO" dirty="0"/>
          </a:p>
          <a:p>
            <a:r>
              <a:rPr lang="nb-NO" dirty="0"/>
              <a:t>Oppstart – grunnarbeider i sommerhalvåret – om vinteren med tele i bakken må entreprenør bruke tinematter på dieselaggregat – maks unødvendig og setter oss i et dårlig lys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Elektriske anleggsmaskiner ikke så relevant for vann- og avløpsledninger, og kommunale veier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A690F-FF85-4202-AE9E-792093CFA755}" type="slidenum">
              <a:rPr lang="nb-NO" altLang="nb-NO" smtClean="0"/>
              <a:pPr>
                <a:defRPr/>
              </a:pPr>
              <a:t>11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8671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 norsk: Miljødeklarasjoner.</a:t>
            </a:r>
          </a:p>
          <a:p>
            <a:endParaRPr lang="nb-NO" dirty="0"/>
          </a:p>
          <a:p>
            <a:r>
              <a:rPr lang="nb-NO" dirty="0"/>
              <a:t>Finnes for: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Masser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Asfalt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Materialer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Inneholder også CO2-utslipp fra produksjonsland, så produkter fra «Langveisfra» kan komme dårligere ut enn produkter fra Europa/Norge.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Kan brukes på forskjellige måter </a:t>
            </a:r>
            <a:r>
              <a:rPr lang="nb-NO" dirty="0" err="1"/>
              <a:t>f.eks</a:t>
            </a:r>
            <a:r>
              <a:rPr lang="nb-NO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Sammenligne CO2-utslipp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Sette makskrav til CO2-utslipp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Dette er veldig nyttig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Krever god kompetanse som vi i ØRIK jobber med å videreutvikle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A690F-FF85-4202-AE9E-792093CFA755}" type="slidenum">
              <a:rPr lang="nb-NO" altLang="nb-NO" smtClean="0"/>
              <a:pPr>
                <a:defRPr/>
              </a:pPr>
              <a:t>12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65899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pleier å bruke en såkalt kjøretøymatrise som kriterium for bilene til håndverkere.</a:t>
            </a:r>
          </a:p>
          <a:p>
            <a:r>
              <a:rPr lang="nb-NO" dirty="0"/>
              <a:t> Der kan de svare hvor stor andel biler de har som skal brukes i oppdraget på el.</a:t>
            </a:r>
          </a:p>
          <a:p>
            <a:r>
              <a:rPr lang="nb-NO" dirty="0"/>
              <a:t>Fungerer greit, men må følges opp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A690F-FF85-4202-AE9E-792093CFA755}" type="slidenum">
              <a:rPr lang="nb-NO" altLang="nb-NO" smtClean="0"/>
              <a:pPr>
                <a:defRPr/>
              </a:pPr>
              <a:t>13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60992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Fra forskriften.</a:t>
            </a:r>
          </a:p>
          <a:p>
            <a:endParaRPr lang="nb-NO" dirty="0"/>
          </a:p>
          <a:p>
            <a:r>
              <a:rPr lang="nb-NO" dirty="0"/>
              <a:t>Hvis dere kjøper noe annet (fossil varebil), skal dere rapportere dette til DFØ.</a:t>
            </a:r>
          </a:p>
          <a:p>
            <a:endParaRPr lang="nb-NO" dirty="0"/>
          </a:p>
          <a:p>
            <a:r>
              <a:rPr lang="nb-NO" dirty="0"/>
              <a:t>Veldig lettvint rapportering, så det får dere til. </a:t>
            </a:r>
          </a:p>
          <a:p>
            <a:endParaRPr lang="nb-NO" dirty="0"/>
          </a:p>
          <a:p>
            <a:r>
              <a:rPr lang="nb-NO" dirty="0"/>
              <a:t>Ingen store ris bak </a:t>
            </a:r>
            <a:r>
              <a:rPr lang="nb-NO"/>
              <a:t>speilet foreløpig.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A690F-FF85-4202-AE9E-792093CFA755}" type="slidenum">
              <a:rPr lang="nb-NO" altLang="nb-NO" smtClean="0"/>
              <a:pPr>
                <a:defRPr/>
              </a:pPr>
              <a:t>14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35258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Avslutter med lenker for dette. </a:t>
            </a:r>
          </a:p>
          <a:p>
            <a:endParaRPr lang="nb-NO" dirty="0"/>
          </a:p>
          <a:p>
            <a:r>
              <a:rPr lang="nb-NO" dirty="0"/>
              <a:t>På anskaffelser.no kan dere også se en oversikt over alle bilene kommunen har.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A690F-FF85-4202-AE9E-792093CFA755}" type="slidenum">
              <a:rPr lang="nb-NO" altLang="nb-NO" smtClean="0"/>
              <a:pPr>
                <a:defRPr/>
              </a:pPr>
              <a:t>15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2592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/>
              <a:t>Finansiert av Miljødirektoratet - delvis av kommunene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/>
              <a:t>3-årig stilling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/>
              <a:t>Klima- og miljøforum på Øvre Romerike  tok initiativ - løpende kontakt med dem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/>
              <a:t>Ansatt i ØRIK – kontorplass på Jessheim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alt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A690F-FF85-4202-AE9E-792093CFA755}" type="slidenum">
              <a:rPr lang="nb-NO" altLang="nb-NO" smtClean="0"/>
              <a:pPr>
                <a:defRPr/>
              </a:pPr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3601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1.1.2024</a:t>
            </a:r>
          </a:p>
          <a:p>
            <a:endParaRPr lang="nb-NO" dirty="0"/>
          </a:p>
          <a:p>
            <a:r>
              <a:rPr lang="nb-NO" dirty="0"/>
              <a:t>Skal ikke si så mye om dette – regner med at dere som kommer hit kjenner til dette</a:t>
            </a:r>
          </a:p>
          <a:p>
            <a:endParaRPr lang="nb-NO" dirty="0"/>
          </a:p>
          <a:p>
            <a:r>
              <a:rPr lang="nb-NO" b="1" dirty="0"/>
              <a:t>Unntak:</a:t>
            </a:r>
          </a:p>
          <a:p>
            <a:r>
              <a:rPr lang="nb-NO" dirty="0"/>
              <a:t>Kravspesifikasjonen – bedre for klima og miljø? Begrunnelse</a:t>
            </a:r>
          </a:p>
          <a:p>
            <a:r>
              <a:rPr lang="nb-NO" dirty="0"/>
              <a:t>Del I – ingen vekting? (</a:t>
            </a:r>
            <a:r>
              <a:rPr lang="nn-NO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Source Sans Pro" panose="020B0503030403020204" pitchFamily="34" charset="0"/>
              </a:rPr>
              <a:t>mellom 100 000 kr og 1,3 MNOK)</a:t>
            </a:r>
            <a:endParaRPr lang="nb-NO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Source Sans Pro" panose="020B0503030403020204" pitchFamily="34" charset="0"/>
              </a:rPr>
              <a:t>FFO del I (under 57,8 MNOK) – ingen vekting?</a:t>
            </a:r>
            <a:endParaRPr lang="nb-NO" dirty="0"/>
          </a:p>
          <a:p>
            <a:endParaRPr lang="nb-NO" dirty="0"/>
          </a:p>
          <a:p>
            <a:r>
              <a:rPr lang="nb-NO" dirty="0"/>
              <a:t>Del II må ha KM som de 3 høyest prioritert (</a:t>
            </a:r>
            <a:r>
              <a:rPr lang="nb-NO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Source Sans Pro" panose="020B0503030403020204" pitchFamily="34" charset="0"/>
              </a:rPr>
              <a:t>mellom 1,3 og 2,3 MNOK, bygge- og anleggskontrakter med en verdi mellom 1,3 og 57,8 MNOK )</a:t>
            </a:r>
          </a:p>
          <a:p>
            <a:endParaRPr lang="nb-NO" dirty="0"/>
          </a:p>
          <a:p>
            <a:r>
              <a:rPr lang="nb-NO" dirty="0"/>
              <a:t>Hvis vekting – 30 % også i del I og del II</a:t>
            </a:r>
          </a:p>
          <a:p>
            <a:endParaRPr lang="nb-NO" dirty="0"/>
          </a:p>
          <a:p>
            <a:r>
              <a:rPr lang="nb-NO" dirty="0"/>
              <a:t>Uvesentlig klima- og miljøavtrykk – må begrunnes – kommer  tilbake til dette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A690F-FF85-4202-AE9E-792093CFA755}" type="slidenum">
              <a:rPr lang="nb-NO" altLang="nb-NO" smtClean="0"/>
              <a:pPr>
                <a:defRPr/>
              </a:pPr>
              <a:t>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67164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Snarvei til Sparretelefonen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A690F-FF85-4202-AE9E-792093CFA755}" type="slidenum">
              <a:rPr lang="nb-NO" altLang="nb-NO" smtClean="0"/>
              <a:pPr>
                <a:defRPr/>
              </a:pPr>
              <a:t>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5194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går utover hvilke krav og kriterier ØRIK eller kommunen stiller i konkurransen</a:t>
            </a:r>
          </a:p>
          <a:p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Finne løsninger sammen – kom til meg tidlig i prosessen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908-09C9-495A-997D-22B5F7710B0D}" type="slidenum">
              <a:rPr lang="nb-NO" altLang="nb-NO" smtClean="0"/>
              <a:pPr/>
              <a:t>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1288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Alle disse fokusområdene er aktuelle for dere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A690F-FF85-4202-AE9E-792093CFA755}" type="slidenum">
              <a:rPr lang="nb-NO" altLang="nb-NO" smtClean="0"/>
              <a:pPr>
                <a:defRPr/>
              </a:pPr>
              <a:t>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928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Klimasats kan man søke støtte til i februar hvert år.</a:t>
            </a:r>
          </a:p>
          <a:p>
            <a:r>
              <a:rPr lang="nb-NO" dirty="0"/>
              <a:t>Vedtak i juni</a:t>
            </a:r>
          </a:p>
          <a:p>
            <a:r>
              <a:rPr lang="nb-NO" dirty="0"/>
              <a:t>Planlegg gjerne nå for hva dere skal søke på</a:t>
            </a:r>
          </a:p>
          <a:p>
            <a:r>
              <a:rPr lang="nb-NO" dirty="0"/>
              <a:t>Usikre kriterier og fokusområder</a:t>
            </a:r>
          </a:p>
          <a:p>
            <a:r>
              <a:rPr lang="nb-NO" dirty="0"/>
              <a:t>	statsbudsjettet avgjør</a:t>
            </a:r>
          </a:p>
          <a:p>
            <a:r>
              <a:rPr lang="nb-NO" dirty="0"/>
              <a:t>Jeg bidrar gjerne med dette og miljørådgiver i kommunen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A690F-FF85-4202-AE9E-792093CFA755}" type="slidenum">
              <a:rPr lang="nb-NO" altLang="nb-NO" smtClean="0"/>
              <a:pPr>
                <a:defRPr/>
              </a:pPr>
              <a:t>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34334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Mulighet for å søke midler fra klimasats</a:t>
            </a:r>
          </a:p>
          <a:p>
            <a:r>
              <a:rPr lang="nb-NO" dirty="0"/>
              <a:t>Gå gjerne til strategien for å se hva slags kompetanse dere burde legge vekt på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A690F-FF85-4202-AE9E-792093CFA755}" type="slidenum">
              <a:rPr lang="nb-NO" altLang="nb-NO" smtClean="0"/>
              <a:pPr>
                <a:defRPr/>
              </a:pPr>
              <a:t>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25398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Strategien legger vekt på å gjenbruke bygg og materialer. Dette skal dere alltid spørre dere om</a:t>
            </a:r>
          </a:p>
          <a:p>
            <a:endParaRPr lang="nb-NO" dirty="0"/>
          </a:p>
          <a:p>
            <a:r>
              <a:rPr lang="nb-NO" dirty="0"/>
              <a:t>Materialvalg</a:t>
            </a:r>
          </a:p>
          <a:p>
            <a:r>
              <a:rPr lang="nb-NO" dirty="0"/>
              <a:t>Klimagassbudsjett for utbyggingsprosjekter</a:t>
            </a:r>
          </a:p>
          <a:p>
            <a:r>
              <a:rPr lang="nb-NO" dirty="0"/>
              <a:t>Energibruk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Klimahensyn må tenkes på fra starten, når ØRIK kommer inn er premissene lagt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908-09C9-495A-997D-22B5F7710B0D}" type="slidenum">
              <a:rPr lang="nb-NO" altLang="nb-NO" smtClean="0"/>
              <a:pPr/>
              <a:t>9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4271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E9FB56-3950-C937-7669-84D5A61A30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6AF42B-713B-E8C9-C191-11631189C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6B7795-0711-7C8E-A7B0-080C8543B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A8839-261C-4F3E-857B-65991842B4B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1003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777E66-6820-C2D2-068E-CA8686F5D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240A7-7934-A6A9-B6D3-95BD71A28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33E39F-4012-0EE2-A7A0-93B62CD874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2235-A83B-431E-A139-A02C1F6D39A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5795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6CE33-5A66-E0B8-9F76-423D89822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1DC168-88C9-8A6E-974A-83F990BD2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F10E6A-32BF-FC30-1D30-0F81E590A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BCB39-757B-4842-8F0A-CC8A944369D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1918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F7F54E-CF6D-F365-E1C1-7727F99E8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6421E-1063-7FE2-9B8A-FD27914DF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86C60-A9B2-B1FA-5E5D-F283FC50E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EDE15-FF1F-4DA7-B9E9-3D71F379015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7322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2D16AE-E7DF-0DA5-BD4B-321D43058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905F12-9E94-7493-EB1D-99C9A57A9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CB54A-1742-A9DA-6307-AAE2F6FB9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EC697-EABA-4273-8EC2-7C7677D6FAC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1229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BFA45C-9739-1334-2F45-D934C3D20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F3DA82-3306-A1BA-4EEF-83A3F0A83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0EE8ED-4134-F73D-6297-5C51AA8EB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7AF9-C86A-4BEE-9D91-FDB9E9911B7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8690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65BB26-7DE0-63E4-073A-E5EC41224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F8E5D5-FF6A-C9A6-001A-CAD417531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CD564-2F29-6D35-9AC3-FBACD1B9E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28E92-ACF6-4D9A-88C4-C0ABBF857EB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213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EC3AD7-8C1F-5616-A132-0419C8D48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D23260-286F-B188-4B1B-820B9D6F4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BA6F67-983C-AF40-77C9-F007F09640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7C3C-4900-43D9-B2F6-8CF0882998C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967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A62CAF-08B9-8B92-12BC-79EB81E350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B052EB-0854-8A14-E4A7-161484A92E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8EE989-58B1-76A1-7527-E8732D45A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3A850-92EC-4B32-8E7A-72FBA1ACF94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4097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FF5B97F-1BBD-6C17-5134-45FA1F051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39B358-68EC-1DA4-ADCE-7188D9D46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167ACB-F994-DB4F-ADD2-2132115B75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58CA-E250-43AE-8D2A-7C26A82C3EC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130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8A5E7-A34E-D0F3-B803-F54548B2B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87FB5C-47B5-A353-7B2B-800D2E5D57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3698C-1BAB-2629-1A1F-4963B0CBE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41AE0-8057-46A2-A021-4C2B0B6488B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6774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3CF2AC-3ACD-C95E-2596-2E8B27068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51118-2F16-141D-8678-DBEAF4454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AEEF6-EC2E-AA29-122F-EF5DB992C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E002-7BB6-4BAC-89DF-F69D6DCD7EB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7740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0C6BAE9-93DA-BC1C-DB10-4F7094E69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E3D5B7-4E43-AAEA-EDFB-E9984303E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text styles</a:t>
            </a:r>
          </a:p>
          <a:p>
            <a:pPr lvl="1"/>
            <a:r>
              <a:rPr lang="nb-NO" altLang="nb-NO"/>
              <a:t>Second level</a:t>
            </a:r>
          </a:p>
          <a:p>
            <a:pPr lvl="2"/>
            <a:r>
              <a:rPr lang="nb-NO" altLang="nb-NO"/>
              <a:t>Third level</a:t>
            </a:r>
          </a:p>
          <a:p>
            <a:pPr lvl="3"/>
            <a:r>
              <a:rPr lang="nb-NO" altLang="nb-NO"/>
              <a:t>Fourth level</a:t>
            </a:r>
          </a:p>
          <a:p>
            <a:pPr lvl="4"/>
            <a:r>
              <a:rPr lang="nb-NO" altLang="nb-NO"/>
              <a:t>Fifth level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86C14721-D2DD-60BA-3A5A-2012042130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FE194A77-193A-7F35-7531-5D12CFFED0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B569642E-D8E4-5A97-BD5D-FC90237127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B439C8-0A56-443B-88DE-CEBD5C77619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kaffelser.no/verktoy/eksempelbanken/kortere-massetransport-med-innlandets-klimakriteriu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pd-norge.n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k.no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nskaffelser.no/hva-skal-du-kjope/transport/veiledning-om-unntak-kjoretoyforskriften" TargetMode="External"/><Relationship Id="rId4" Type="http://schemas.openxmlformats.org/officeDocument/2006/relationships/hyperlink" Target="https://lovdata.no/dokument/SF/forskrift/2022-12-20-238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nskaffelser.no/verktoy/veiledere/veileder-til-regler-om-klima-og-miljohensyn-i-offentlige-anskaffels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skaffelser.no/dfos-arbeid-med-offentlige-anskaffelser/kontakt-oss-om-faglige-sporsm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jodirektoratet.no/ansvarsomrader/klima/for-myndigheter/kutte-utslipp-av-klimagasser/klimasats/soke-stotte-til-lokale-tilta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3">
            <a:extLst>
              <a:ext uri="{FF2B5EF4-FFF2-40B4-BE49-F238E27FC236}">
                <a16:creationId xmlns:a16="http://schemas.microsoft.com/office/drawing/2014/main" id="{BEC10CC2-4652-003E-A54A-8C60140725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altLang="nb-NO"/>
              <a:t>Klimahensyn i anskaffelser</a:t>
            </a:r>
          </a:p>
        </p:txBody>
      </p:sp>
      <p:sp>
        <p:nvSpPr>
          <p:cNvPr id="3075" name="Undertittel 4">
            <a:extLst>
              <a:ext uri="{FF2B5EF4-FFF2-40B4-BE49-F238E27FC236}">
                <a16:creationId xmlns:a16="http://schemas.microsoft.com/office/drawing/2014/main" id="{E627A141-E9CB-F5E7-BC46-7BBB1B31BF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altLang="nb-NO"/>
              <a:t>Gerd Smedsrud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62B879-96B9-039E-556F-DB20C82E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Massehåndtering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62DB82-4827-67B9-A576-8EE73B4D5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Må massene flyttes i det hele tatt?</a:t>
            </a:r>
          </a:p>
          <a:p>
            <a:r>
              <a:rPr lang="nb-NO" dirty="0"/>
              <a:t>Kan vi premiere kortere massetransport?</a:t>
            </a:r>
          </a:p>
          <a:p>
            <a:pPr lvl="1"/>
            <a:r>
              <a:rPr lang="nb-NO" dirty="0">
                <a:hlinkClick r:id="rId3"/>
              </a:rPr>
              <a:t>Kortere massetransport med Innlandets «klimakriterium» | Anskaffelser.no</a:t>
            </a:r>
            <a:endParaRPr lang="nb-NO" dirty="0"/>
          </a:p>
          <a:p>
            <a:r>
              <a:rPr lang="nb-NO" dirty="0"/>
              <a:t>Gjenbruk av masser?</a:t>
            </a:r>
          </a:p>
          <a:p>
            <a:pPr lvl="1"/>
            <a:r>
              <a:rPr lang="nb-NO" dirty="0"/>
              <a:t>Porfyr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346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1E58B9-10D1-8B46-8C2A-D562D704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Anleggsmaskiner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3522FB89-B582-7B17-0788-F6893B549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0673" y="1739291"/>
            <a:ext cx="6537671" cy="3483645"/>
          </a:xfrm>
        </p:spPr>
      </p:pic>
    </p:spTree>
    <p:extLst>
      <p:ext uri="{BB962C8B-B14F-4D97-AF65-F5344CB8AC3E}">
        <p14:creationId xmlns:p14="http://schemas.microsoft.com/office/powerpoint/2010/main" val="351412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BFA5FC-2E1E-80E9-9E3B-FB646317E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r>
              <a:rPr lang="nb-NO" dirty="0"/>
              <a:t>EPD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4C53C2F-ABA0-A47A-43F6-729B8B540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2348880"/>
            <a:ext cx="3810000" cy="1539969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1A9834-B25B-DD7D-8547-D908853DC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wrap="square" anchor="t">
            <a:normAutofit/>
          </a:bodyPr>
          <a:lstStyle/>
          <a:p>
            <a:r>
              <a:rPr lang="nb-NO" dirty="0" err="1"/>
              <a:t>Enviromental</a:t>
            </a:r>
            <a:r>
              <a:rPr lang="nb-NO" dirty="0"/>
              <a:t> Product </a:t>
            </a:r>
            <a:r>
              <a:rPr lang="nb-NO" dirty="0" err="1"/>
              <a:t>Declaration</a:t>
            </a:r>
            <a:endParaRPr lang="nb-NO" dirty="0"/>
          </a:p>
          <a:p>
            <a:r>
              <a:rPr lang="nb-NO" dirty="0">
                <a:hlinkClick r:id="rId4"/>
              </a:rPr>
              <a:t>EPD Norge - Forsiden (epd-norge.no)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232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1EAAE1-4432-58A1-0CB0-2A228F15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nb-NO" dirty="0"/>
              <a:t>Transport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1E7EB5C-55F8-E5F5-5E7D-0E1BCB57ED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55" r="25752" b="3"/>
          <a:stretch/>
        </p:blipFill>
        <p:spPr>
          <a:xfrm>
            <a:off x="457200" y="2174875"/>
            <a:ext cx="4040188" cy="3951288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168AA8-9521-A9C6-BF50-680D1BAC8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Håndverkere</a:t>
            </a:r>
          </a:p>
          <a:p>
            <a:r>
              <a:rPr lang="nb-NO" dirty="0"/>
              <a:t>Kjøretøymatrise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458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F13B26-CA3A-F823-7DCC-03266FA0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Kommunens biler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DED468-7D83-0D22-5C50-A92DEBD7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effectLst/>
              </a:rPr>
              <a:t>a. Personbil: 0 g CO</a:t>
            </a:r>
            <a:r>
              <a:rPr lang="nb-NO" baseline="-25000" dirty="0">
                <a:effectLst/>
              </a:rPr>
              <a:t>2</a:t>
            </a:r>
            <a:r>
              <a:rPr lang="nb-NO" dirty="0">
                <a:effectLst/>
              </a:rPr>
              <a:t>/km</a:t>
            </a:r>
          </a:p>
          <a:p>
            <a:r>
              <a:rPr lang="nb-NO" dirty="0">
                <a:effectLst/>
              </a:rPr>
              <a:t>b. Varebil: 0 g CO</a:t>
            </a:r>
            <a:r>
              <a:rPr lang="nb-NO" baseline="-25000" dirty="0">
                <a:effectLst/>
              </a:rPr>
              <a:t>2</a:t>
            </a:r>
            <a:r>
              <a:rPr lang="nb-NO" dirty="0">
                <a:effectLst/>
              </a:rPr>
              <a:t>/km</a:t>
            </a:r>
          </a:p>
          <a:p>
            <a:r>
              <a:rPr lang="nb-NO" dirty="0">
                <a:effectLst/>
              </a:rPr>
              <a:t>f. Lastebil: Euro VI.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907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D8C3A0-C3AF-1CEC-594F-DC35701C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r>
              <a:rPr lang="nb-NO" dirty="0"/>
              <a:t>Kommunens biler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F2C526-BEF4-C4C9-66E5-BF1E3AE39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www.orik.no</a:t>
            </a:r>
            <a:r>
              <a:rPr lang="nb-NO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Forskrift om utslippskrav til kjøretøy ved offentlig anskaffelse til veitransport – Lovdata</a:t>
            </a:r>
            <a:r>
              <a:rPr lang="nb-NO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Veiledning om unntak for kjøretøyforskriften | Anskaffelser.no</a:t>
            </a:r>
            <a:endParaRPr lang="nb-N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9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>
            <a:extLst>
              <a:ext uri="{FF2B5EF4-FFF2-40B4-BE49-F238E27FC236}">
                <a16:creationId xmlns:a16="http://schemas.microsoft.com/office/drawing/2014/main" id="{C92D5EC9-B206-A84D-49FB-33BA27BB4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Klimasats</a:t>
            </a:r>
          </a:p>
        </p:txBody>
      </p:sp>
      <p:pic>
        <p:nvPicPr>
          <p:cNvPr id="2" name="Plassholder for innhold 4">
            <a:extLst>
              <a:ext uri="{FF2B5EF4-FFF2-40B4-BE49-F238E27FC236}">
                <a16:creationId xmlns:a16="http://schemas.microsoft.com/office/drawing/2014/main" id="{534DAE9B-6F01-7492-8355-331C472FC4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0625" y="1981200"/>
            <a:ext cx="4042750" cy="4114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601568-D976-E7B4-C55A-42F1ABDE6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Forskriftsendring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4B8F56-49EE-358B-4E43-615BA03E0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dirty="0"/>
              <a:t>Anskaffelsesforskriften § 7-9</a:t>
            </a:r>
          </a:p>
          <a:p>
            <a:pPr lvl="1"/>
            <a:r>
              <a:rPr lang="nb-NO" dirty="0"/>
              <a:t>Forsyningsforskriften § 7-9</a:t>
            </a:r>
          </a:p>
          <a:p>
            <a:pPr marL="0" indent="0">
              <a:buNone/>
            </a:pPr>
            <a:endParaRPr lang="nb-NO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nb-NO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Oppdragsgiver skal vekte klima- og miljøhensyn med minimum tretti prosent</a:t>
            </a:r>
            <a:endParaRPr lang="nb-NO" dirty="0">
              <a:solidFill>
                <a:srgbClr val="333333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7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CF53DE-48C4-7D01-CD21-9BD8269AB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DFØs</a:t>
            </a:r>
            <a:r>
              <a:rPr lang="nb-NO" dirty="0"/>
              <a:t> veileder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1E938B-D5D2-F5FB-F25A-B758BBBD3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Veileder til regler om klima- og miljøhensyn i offentlige anskaffelser | Anskaffelser.no</a:t>
            </a:r>
            <a:endParaRPr lang="nb-NO" dirty="0"/>
          </a:p>
          <a:p>
            <a:r>
              <a:rPr lang="nb-NO" dirty="0"/>
              <a:t>Sparretelefonen til DFØ </a:t>
            </a:r>
          </a:p>
          <a:p>
            <a:r>
              <a:rPr lang="nb-NO" dirty="0">
                <a:hlinkClick r:id="rId4"/>
              </a:rPr>
              <a:t>Kontakt oss om faglige spørsmål | Anskaffelser.no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117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E1AB63-A977-ABC3-2EAC-F348E89E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Anskaffelsesloven</a:t>
            </a:r>
            <a:endParaRPr lang="nb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AF2BA4-9C26-0662-0E4E-1203B5AD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LOA §5 </a:t>
            </a:r>
          </a:p>
          <a:p>
            <a:r>
              <a:rPr lang="nb-NO" sz="2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«Innrette sin anskaffelsespraksis slik at den bidrar til å redusere skadelig miljøpåvirkning, og fremme klimavennlige løsninger der dette er relevant»</a:t>
            </a:r>
          </a:p>
          <a:p>
            <a:endParaRPr lang="nb-NO" sz="2400" dirty="0">
              <a:solidFill>
                <a:srgbClr val="333333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4" name="Grafikk 3" descr="Klubbe med heldekkende fyll">
            <a:extLst>
              <a:ext uri="{FF2B5EF4-FFF2-40B4-BE49-F238E27FC236}">
                <a16:creationId xmlns:a16="http://schemas.microsoft.com/office/drawing/2014/main" id="{8E34E859-FE89-EC4B-96DE-E75E48206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9912" y="4167376"/>
            <a:ext cx="2013968" cy="20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1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ACFEC8-1BA4-78D4-3CF4-821CA559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Anskaffelsesstrategien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DC33FA-9C94-3C1E-9F09-5E3343D32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Fokusområde 4</a:t>
            </a:r>
          </a:p>
          <a:p>
            <a:pPr marL="914400" lvl="1" indent="-514350">
              <a:buFont typeface="+mj-lt"/>
              <a:buAutoNum type="arabicPeriod"/>
            </a:pPr>
            <a:r>
              <a:rPr lang="nb-NO" dirty="0"/>
              <a:t>Ressursutnyttelse og sirkulære hensyn  </a:t>
            </a:r>
          </a:p>
          <a:p>
            <a:pPr marL="914400" lvl="1" indent="-514350">
              <a:buFont typeface="+mj-lt"/>
              <a:buAutoNum type="arabicPeriod"/>
            </a:pPr>
            <a:r>
              <a:rPr lang="nb-NO" dirty="0"/>
              <a:t>Transport, kjøretøy og maskiner </a:t>
            </a:r>
          </a:p>
          <a:p>
            <a:pPr marL="914400" lvl="1" indent="-514350">
              <a:buFont typeface="+mj-lt"/>
              <a:buAutoNum type="arabicPeriod"/>
            </a:pPr>
            <a:r>
              <a:rPr lang="nb-NO" dirty="0"/>
              <a:t>Utbygging og rehabilitering av bygg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113302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BFE1D1-14A4-7329-A915-C4D71483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Tilskudd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FDCB1C-6F9A-0E04-E831-539915787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Enova</a:t>
            </a:r>
            <a:endParaRPr lang="nb-NO" dirty="0"/>
          </a:p>
          <a:p>
            <a:r>
              <a:rPr lang="nb-NO" dirty="0"/>
              <a:t>Klimasats </a:t>
            </a:r>
          </a:p>
          <a:p>
            <a:pPr lvl="1"/>
            <a:r>
              <a:rPr lang="nb-NO" dirty="0">
                <a:hlinkClick r:id="rId3"/>
              </a:rPr>
              <a:t>Klimasats - støtte til lokale klimatiltak - miljodirektoratet.no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053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CCACA6-1112-1159-F215-601D6A360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Konsulenter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5A51CC-3CAD-97A0-3EA7-D1E6ECB8A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Unntak fra regelen</a:t>
            </a:r>
          </a:p>
          <a:p>
            <a:pPr lvl="1"/>
            <a:r>
              <a:rPr lang="nb-NO" dirty="0"/>
              <a:t>Uvesentlig klima- og miljøavtrykk</a:t>
            </a:r>
          </a:p>
          <a:p>
            <a:r>
              <a:rPr lang="nb-NO" dirty="0"/>
              <a:t>Stille krav om kompetanse på klima- og miljø</a:t>
            </a:r>
          </a:p>
          <a:p>
            <a:pPr marL="0" indent="0">
              <a:buNone/>
            </a:pPr>
            <a:r>
              <a:rPr lang="nb-NO" dirty="0"/>
              <a:t>		Gode klima- og 					miljøkriterier/krav til 	bygge- 			eller 	anleggsanskaffelsen</a:t>
            </a:r>
          </a:p>
        </p:txBody>
      </p:sp>
      <p:sp>
        <p:nvSpPr>
          <p:cNvPr id="4" name="Pil: høyre 3">
            <a:extLst>
              <a:ext uri="{FF2B5EF4-FFF2-40B4-BE49-F238E27FC236}">
                <a16:creationId xmlns:a16="http://schemas.microsoft.com/office/drawing/2014/main" id="{7DFF7B4A-B023-F77D-9DBA-9EB63316ACFC}"/>
              </a:ext>
            </a:extLst>
          </p:cNvPr>
          <p:cNvSpPr/>
          <p:nvPr/>
        </p:nvSpPr>
        <p:spPr bwMode="auto">
          <a:xfrm>
            <a:off x="1187624" y="4509120"/>
            <a:ext cx="978408" cy="48463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570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D7C501-A105-C5D8-2CCB-4548A32C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Bygninger </a:t>
            </a:r>
          </a:p>
        </p:txBody>
      </p:sp>
      <p:pic>
        <p:nvPicPr>
          <p:cNvPr id="6" name="Plassholder for innhold 5" descr="Skyskrapere vist fra visningen og ser opp">
            <a:extLst>
              <a:ext uri="{FF2B5EF4-FFF2-40B4-BE49-F238E27FC236}">
                <a16:creationId xmlns:a16="http://schemas.microsoft.com/office/drawing/2014/main" id="{0713574A-BE5A-3E3A-64C2-B9AFD6906E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67608"/>
            <a:ext cx="3810000" cy="2541984"/>
          </a:xfrm>
        </p:spPr>
      </p:pic>
      <p:pic>
        <p:nvPicPr>
          <p:cNvPr id="8" name="Plassholder for innhold 7" descr="Gammelt hus til et felt">
            <a:extLst>
              <a:ext uri="{FF2B5EF4-FFF2-40B4-BE49-F238E27FC236}">
                <a16:creationId xmlns:a16="http://schemas.microsoft.com/office/drawing/2014/main" id="{82FD399C-F04B-8B61-B2B0-E67BEC327F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69" y="2767608"/>
            <a:ext cx="3810000" cy="2543791"/>
          </a:xfrm>
        </p:spPr>
      </p:pic>
    </p:spTree>
    <p:extLst>
      <p:ext uri="{BB962C8B-B14F-4D97-AF65-F5344CB8AC3E}">
        <p14:creationId xmlns:p14="http://schemas.microsoft.com/office/powerpoint/2010/main" val="1753276068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48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99EE111A2B94E873FEFBE55827DD6" ma:contentTypeVersion="18" ma:contentTypeDescription="Create a new document." ma:contentTypeScope="" ma:versionID="637978c93c5b521e20232442588beea4">
  <xsd:schema xmlns:xsd="http://www.w3.org/2001/XMLSchema" xmlns:xs="http://www.w3.org/2001/XMLSchema" xmlns:p="http://schemas.microsoft.com/office/2006/metadata/properties" xmlns:ns2="f322dec0-f732-439d-9761-39b676c0736a" xmlns:ns3="3e8ab256-d158-4166-98a6-96ed0e59ca3a" targetNamespace="http://schemas.microsoft.com/office/2006/metadata/properties" ma:root="true" ma:fieldsID="6803ee3c2a83924a4afedfb00c63b12a" ns2:_="" ns3:_="">
    <xsd:import namespace="f322dec0-f732-439d-9761-39b676c0736a"/>
    <xsd:import namespace="3e8ab256-d158-4166-98a6-96ed0e59c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2dec0-f732-439d-9761-39b676c07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fdc4e01-1be8-4b22-9d40-d6de48e7f7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ab256-d158-4166-98a6-96ed0e59c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f36c4f8-3a32-421b-8db8-5d0b74197e38}" ma:internalName="TaxCatchAll" ma:showField="CatchAllData" ma:web="3e8ab256-d158-4166-98a6-96ed0e59ca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353D20-645A-4765-8023-A788942BE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22dec0-f732-439d-9761-39b676c0736a"/>
    <ds:schemaRef ds:uri="3e8ab256-d158-4166-98a6-96ed0e59c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C64394-8BC0-4C31-84EC-501DE30A5B3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410D5B8-A471-48B8-854A-42A06F3481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4302</TotalTime>
  <Words>846</Words>
  <Application>Microsoft Office PowerPoint</Application>
  <PresentationFormat>Skjermfremvisning (4:3)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Source Sans Pro</vt:lpstr>
      <vt:lpstr>Verdana</vt:lpstr>
      <vt:lpstr>1_Blank Presentation</vt:lpstr>
      <vt:lpstr>Klimahensyn i anskaffelser</vt:lpstr>
      <vt:lpstr>Klimasats</vt:lpstr>
      <vt:lpstr>Forskriftsendring</vt:lpstr>
      <vt:lpstr>DFØs veileder</vt:lpstr>
      <vt:lpstr>Anskaffelsesloven</vt:lpstr>
      <vt:lpstr>Anskaffelsesstrategien</vt:lpstr>
      <vt:lpstr>Tilskudd</vt:lpstr>
      <vt:lpstr>Konsulenter</vt:lpstr>
      <vt:lpstr>Bygninger </vt:lpstr>
      <vt:lpstr>Massehåndtering</vt:lpstr>
      <vt:lpstr>Anleggsmaskiner</vt:lpstr>
      <vt:lpstr>EPD</vt:lpstr>
      <vt:lpstr>Transport</vt:lpstr>
      <vt:lpstr>Kommunens biler</vt:lpstr>
      <vt:lpstr>Kommunens biler</vt:lpstr>
    </vt:vector>
  </TitlesOfParts>
  <Company>Tone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Tone</dc:creator>
  <cp:lastModifiedBy>Gerd Smedsrud</cp:lastModifiedBy>
  <cp:revision>164</cp:revision>
  <cp:lastPrinted>2018-04-23T07:04:00Z</cp:lastPrinted>
  <dcterms:created xsi:type="dcterms:W3CDTF">2005-04-07T09:16:11Z</dcterms:created>
  <dcterms:modified xsi:type="dcterms:W3CDTF">2024-10-09T07:58:40Z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Lise Nakken Melhus</vt:lpwstr>
  </property>
  <property fmtid="{D5CDD505-2E9C-101B-9397-08002B2CF9AE}" pid="3" name="Order">
    <vt:lpwstr>20906600.0000000</vt:lpwstr>
  </property>
  <property fmtid="{D5CDD505-2E9C-101B-9397-08002B2CF9AE}" pid="4" name="display_urn:schemas-microsoft-com:office:office#Author">
    <vt:lpwstr>Lise Nakken Melhus</vt:lpwstr>
  </property>
</Properties>
</file>