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2" r:id="rId4"/>
  </p:sldMasterIdLst>
  <p:notesMasterIdLst>
    <p:notesMasterId r:id="rId22"/>
  </p:notesMasterIdLst>
  <p:handoutMasterIdLst>
    <p:handoutMasterId r:id="rId23"/>
  </p:handoutMasterIdLst>
  <p:sldIdLst>
    <p:sldId id="312" r:id="rId5"/>
    <p:sldId id="310" r:id="rId6"/>
    <p:sldId id="311" r:id="rId7"/>
    <p:sldId id="295" r:id="rId8"/>
    <p:sldId id="313" r:id="rId9"/>
    <p:sldId id="284" r:id="rId10"/>
    <p:sldId id="304" r:id="rId11"/>
    <p:sldId id="291" r:id="rId12"/>
    <p:sldId id="293" r:id="rId13"/>
    <p:sldId id="303" r:id="rId14"/>
    <p:sldId id="306" r:id="rId15"/>
    <p:sldId id="307" r:id="rId16"/>
    <p:sldId id="309" r:id="rId17"/>
    <p:sldId id="314" r:id="rId18"/>
    <p:sldId id="308" r:id="rId19"/>
    <p:sldId id="286" r:id="rId20"/>
    <p:sldId id="292" r:id="rId21"/>
  </p:sldIdLst>
  <p:sldSz cx="12192000" cy="6858000"/>
  <p:notesSz cx="9774238" cy="672465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78A4E4"/>
    <a:srgbClr val="33CC33"/>
    <a:srgbClr val="10955E"/>
    <a:srgbClr val="FFC896"/>
    <a:srgbClr val="CC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52B62E-B830-401E-B01D-5B39786C0B24}" v="8" dt="2024-10-08T07:01:52.0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01"/>
    <p:restoredTop sz="82203" autoAdjust="0"/>
  </p:normalViewPr>
  <p:slideViewPr>
    <p:cSldViewPr snapToGrid="0" snapToObjects="1">
      <p:cViewPr varScale="1">
        <p:scale>
          <a:sx n="91" d="100"/>
          <a:sy n="91" d="100"/>
        </p:scale>
        <p:origin x="182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93" d="100"/>
          <a:sy n="193" d="100"/>
        </p:scale>
        <p:origin x="489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Grethe Tømte" userId="19df4e86-2c18-4f39-b6bf-7632722b790c" providerId="ADAL" clId="{8052B62E-B830-401E-B01D-5B39786C0B24}"/>
    <pc:docChg chg="undo redo custSel addSld delSld modSld sldOrd">
      <pc:chgData name="Anne Grethe Tømte" userId="19df4e86-2c18-4f39-b6bf-7632722b790c" providerId="ADAL" clId="{8052B62E-B830-401E-B01D-5B39786C0B24}" dt="2024-10-08T10:07:39.382" v="6272" actId="20577"/>
      <pc:docMkLst>
        <pc:docMk/>
      </pc:docMkLst>
      <pc:sldChg chg="addSp delSp modSp mod ord modNotesTx">
        <pc:chgData name="Anne Grethe Tømte" userId="19df4e86-2c18-4f39-b6bf-7632722b790c" providerId="ADAL" clId="{8052B62E-B830-401E-B01D-5B39786C0B24}" dt="2024-10-08T07:02:49.241" v="6039" actId="14100"/>
        <pc:sldMkLst>
          <pc:docMk/>
          <pc:sldMk cId="2024580875" sldId="284"/>
        </pc:sldMkLst>
        <pc:spChg chg="mod">
          <ac:chgData name="Anne Grethe Tømte" userId="19df4e86-2c18-4f39-b6bf-7632722b790c" providerId="ADAL" clId="{8052B62E-B830-401E-B01D-5B39786C0B24}" dt="2024-10-08T07:02:49.241" v="6039" actId="14100"/>
          <ac:spMkLst>
            <pc:docMk/>
            <pc:sldMk cId="2024580875" sldId="284"/>
            <ac:spMk id="2" creationId="{EE5A026E-98FF-6E40-AADA-2ADBF7536BC7}"/>
          </ac:spMkLst>
        </pc:spChg>
        <pc:spChg chg="del mod">
          <ac:chgData name="Anne Grethe Tømte" userId="19df4e86-2c18-4f39-b6bf-7632722b790c" providerId="ADAL" clId="{8052B62E-B830-401E-B01D-5B39786C0B24}" dt="2024-10-04T13:19:53.123" v="3676" actId="478"/>
          <ac:spMkLst>
            <pc:docMk/>
            <pc:sldMk cId="2024580875" sldId="284"/>
            <ac:spMk id="5" creationId="{64CFD6D2-92F1-9383-5871-DC9CE904DC69}"/>
          </ac:spMkLst>
        </pc:spChg>
        <pc:spChg chg="del mod">
          <ac:chgData name="Anne Grethe Tømte" userId="19df4e86-2c18-4f39-b6bf-7632722b790c" providerId="ADAL" clId="{8052B62E-B830-401E-B01D-5B39786C0B24}" dt="2024-10-04T13:19:59.693" v="3678" actId="478"/>
          <ac:spMkLst>
            <pc:docMk/>
            <pc:sldMk cId="2024580875" sldId="284"/>
            <ac:spMk id="6" creationId="{04D47F88-554D-D23D-1263-4EB6E967BF3A}"/>
          </ac:spMkLst>
        </pc:spChg>
        <pc:spChg chg="add del mod">
          <ac:chgData name="Anne Grethe Tømte" userId="19df4e86-2c18-4f39-b6bf-7632722b790c" providerId="ADAL" clId="{8052B62E-B830-401E-B01D-5B39786C0B24}" dt="2024-10-04T13:19:51.148" v="3675" actId="478"/>
          <ac:spMkLst>
            <pc:docMk/>
            <pc:sldMk cId="2024580875" sldId="284"/>
            <ac:spMk id="10" creationId="{936DCCCF-6AF0-21BE-53EA-548531212EA7}"/>
          </ac:spMkLst>
        </pc:spChg>
        <pc:picChg chg="add del mod">
          <ac:chgData name="Anne Grethe Tømte" userId="19df4e86-2c18-4f39-b6bf-7632722b790c" providerId="ADAL" clId="{8052B62E-B830-401E-B01D-5B39786C0B24}" dt="2024-10-04T13:19:44.150" v="3673" actId="478"/>
          <ac:picMkLst>
            <pc:docMk/>
            <pc:sldMk cId="2024580875" sldId="284"/>
            <ac:picMk id="4" creationId="{60C0D4CB-333F-9E4E-88CA-96542A58F197}"/>
          </ac:picMkLst>
        </pc:picChg>
        <pc:picChg chg="del">
          <ac:chgData name="Anne Grethe Tømte" userId="19df4e86-2c18-4f39-b6bf-7632722b790c" providerId="ADAL" clId="{8052B62E-B830-401E-B01D-5B39786C0B24}" dt="2024-10-04T13:20:01.673" v="3679" actId="478"/>
          <ac:picMkLst>
            <pc:docMk/>
            <pc:sldMk cId="2024580875" sldId="284"/>
            <ac:picMk id="7" creationId="{6DF97C86-C8EA-3D45-C683-A60B25A80C27}"/>
          </ac:picMkLst>
        </pc:picChg>
        <pc:picChg chg="del">
          <ac:chgData name="Anne Grethe Tømte" userId="19df4e86-2c18-4f39-b6bf-7632722b790c" providerId="ADAL" clId="{8052B62E-B830-401E-B01D-5B39786C0B24}" dt="2024-10-04T11:24:49.199" v="43" actId="478"/>
          <ac:picMkLst>
            <pc:docMk/>
            <pc:sldMk cId="2024580875" sldId="284"/>
            <ac:picMk id="9" creationId="{42A4BBF9-39A4-60F2-269C-8D57C3B425D9}"/>
          </ac:picMkLst>
        </pc:picChg>
        <pc:picChg chg="add mod">
          <ac:chgData name="Anne Grethe Tømte" userId="19df4e86-2c18-4f39-b6bf-7632722b790c" providerId="ADAL" clId="{8052B62E-B830-401E-B01D-5B39786C0B24}" dt="2024-10-04T13:27:26.849" v="3689" actId="1076"/>
          <ac:picMkLst>
            <pc:docMk/>
            <pc:sldMk cId="2024580875" sldId="284"/>
            <ac:picMk id="12" creationId="{79BBACCC-66AA-2753-4F3D-2BFDB89213F9}"/>
          </ac:picMkLst>
        </pc:picChg>
      </pc:sldChg>
      <pc:sldChg chg="del">
        <pc:chgData name="Anne Grethe Tømte" userId="19df4e86-2c18-4f39-b6bf-7632722b790c" providerId="ADAL" clId="{8052B62E-B830-401E-B01D-5B39786C0B24}" dt="2024-10-04T11:42:37.390" v="75" actId="47"/>
        <pc:sldMkLst>
          <pc:docMk/>
          <pc:sldMk cId="3810581544" sldId="289"/>
        </pc:sldMkLst>
      </pc:sldChg>
      <pc:sldChg chg="ord modNotesTx">
        <pc:chgData name="Anne Grethe Tømte" userId="19df4e86-2c18-4f39-b6bf-7632722b790c" providerId="ADAL" clId="{8052B62E-B830-401E-B01D-5B39786C0B24}" dt="2024-10-08T06:50:08.742" v="5188" actId="20577"/>
        <pc:sldMkLst>
          <pc:docMk/>
          <pc:sldMk cId="3721583999" sldId="291"/>
        </pc:sldMkLst>
      </pc:sldChg>
      <pc:sldChg chg="modSp mod ord modNotesTx">
        <pc:chgData name="Anne Grethe Tømte" userId="19df4e86-2c18-4f39-b6bf-7632722b790c" providerId="ADAL" clId="{8052B62E-B830-401E-B01D-5B39786C0B24}" dt="2024-10-04T13:28:00.746" v="3693" actId="5793"/>
        <pc:sldMkLst>
          <pc:docMk/>
          <pc:sldMk cId="1198235298" sldId="295"/>
        </pc:sldMkLst>
        <pc:spChg chg="mod">
          <ac:chgData name="Anne Grethe Tømte" userId="19df4e86-2c18-4f39-b6bf-7632722b790c" providerId="ADAL" clId="{8052B62E-B830-401E-B01D-5B39786C0B24}" dt="2024-10-04T12:08:09.826" v="875" actId="1076"/>
          <ac:spMkLst>
            <pc:docMk/>
            <pc:sldMk cId="1198235298" sldId="295"/>
            <ac:spMk id="5" creationId="{922868B6-5366-6518-CA72-7EB8815CAAE2}"/>
          </ac:spMkLst>
        </pc:spChg>
        <pc:spChg chg="mod">
          <ac:chgData name="Anne Grethe Tømte" userId="19df4e86-2c18-4f39-b6bf-7632722b790c" providerId="ADAL" clId="{8052B62E-B830-401E-B01D-5B39786C0B24}" dt="2024-10-04T12:08:05.497" v="874" actId="20577"/>
          <ac:spMkLst>
            <pc:docMk/>
            <pc:sldMk cId="1198235298" sldId="295"/>
            <ac:spMk id="6" creationId="{C178ED53-1C85-B85F-15C9-F723FF55E1B1}"/>
          </ac:spMkLst>
        </pc:spChg>
        <pc:grpChg chg="mod">
          <ac:chgData name="Anne Grethe Tømte" userId="19df4e86-2c18-4f39-b6bf-7632722b790c" providerId="ADAL" clId="{8052B62E-B830-401E-B01D-5B39786C0B24}" dt="2024-10-04T11:50:53.326" v="734" actId="1076"/>
          <ac:grpSpMkLst>
            <pc:docMk/>
            <pc:sldMk cId="1198235298" sldId="295"/>
            <ac:grpSpMk id="10" creationId="{2E28033A-E94B-B6F5-B898-06C9F1CCCCD6}"/>
          </ac:grpSpMkLst>
        </pc:grpChg>
      </pc:sldChg>
      <pc:sldChg chg="modSp mod ord modNotesTx">
        <pc:chgData name="Anne Grethe Tømte" userId="19df4e86-2c18-4f39-b6bf-7632722b790c" providerId="ADAL" clId="{8052B62E-B830-401E-B01D-5B39786C0B24}" dt="2024-10-08T07:00:40.180" v="5898" actId="113"/>
        <pc:sldMkLst>
          <pc:docMk/>
          <pc:sldMk cId="470236748" sldId="304"/>
        </pc:sldMkLst>
        <pc:spChg chg="mod">
          <ac:chgData name="Anne Grethe Tømte" userId="19df4e86-2c18-4f39-b6bf-7632722b790c" providerId="ADAL" clId="{8052B62E-B830-401E-B01D-5B39786C0B24}" dt="2024-10-04T13:39:52.442" v="5118" actId="20577"/>
          <ac:spMkLst>
            <pc:docMk/>
            <pc:sldMk cId="470236748" sldId="304"/>
            <ac:spMk id="4" creationId="{4E52B8C5-C52F-B2B0-2D43-5EBEDD78978D}"/>
          </ac:spMkLst>
        </pc:spChg>
        <pc:spChg chg="mod">
          <ac:chgData name="Anne Grethe Tømte" userId="19df4e86-2c18-4f39-b6bf-7632722b790c" providerId="ADAL" clId="{8052B62E-B830-401E-B01D-5B39786C0B24}" dt="2024-10-08T07:00:40.180" v="5898" actId="113"/>
          <ac:spMkLst>
            <pc:docMk/>
            <pc:sldMk cId="470236748" sldId="304"/>
            <ac:spMk id="6" creationId="{4C44D5E0-5244-6F02-AA15-72AA9C3295AC}"/>
          </ac:spMkLst>
        </pc:spChg>
      </pc:sldChg>
      <pc:sldChg chg="modSp mod modNotesTx">
        <pc:chgData name="Anne Grethe Tømte" userId="19df4e86-2c18-4f39-b6bf-7632722b790c" providerId="ADAL" clId="{8052B62E-B830-401E-B01D-5B39786C0B24}" dt="2024-10-08T07:04:12.446" v="6090" actId="113"/>
        <pc:sldMkLst>
          <pc:docMk/>
          <pc:sldMk cId="2628043376" sldId="307"/>
        </pc:sldMkLst>
        <pc:picChg chg="mod">
          <ac:chgData name="Anne Grethe Tømte" userId="19df4e86-2c18-4f39-b6bf-7632722b790c" providerId="ADAL" clId="{8052B62E-B830-401E-B01D-5B39786C0B24}" dt="2024-10-08T06:52:47.799" v="5190" actId="1076"/>
          <ac:picMkLst>
            <pc:docMk/>
            <pc:sldMk cId="2628043376" sldId="307"/>
            <ac:picMk id="4" creationId="{54044205-4746-417C-F3D2-06CFC61B6609}"/>
          </ac:picMkLst>
        </pc:picChg>
      </pc:sldChg>
      <pc:sldChg chg="del">
        <pc:chgData name="Anne Grethe Tømte" userId="19df4e86-2c18-4f39-b6bf-7632722b790c" providerId="ADAL" clId="{8052B62E-B830-401E-B01D-5B39786C0B24}" dt="2024-10-04T11:42:03.560" v="69" actId="47"/>
        <pc:sldMkLst>
          <pc:docMk/>
          <pc:sldMk cId="2331869545" sldId="310"/>
        </pc:sldMkLst>
      </pc:sldChg>
      <pc:sldChg chg="modSp add mod modNotesTx">
        <pc:chgData name="Anne Grethe Tømte" userId="19df4e86-2c18-4f39-b6bf-7632722b790c" providerId="ADAL" clId="{8052B62E-B830-401E-B01D-5B39786C0B24}" dt="2024-10-04T12:45:37.864" v="1730" actId="20577"/>
        <pc:sldMkLst>
          <pc:docMk/>
          <pc:sldMk cId="2879621928" sldId="310"/>
        </pc:sldMkLst>
        <pc:spChg chg="mod">
          <ac:chgData name="Anne Grethe Tømte" userId="19df4e86-2c18-4f39-b6bf-7632722b790c" providerId="ADAL" clId="{8052B62E-B830-401E-B01D-5B39786C0B24}" dt="2024-10-04T12:14:34.351" v="982" actId="6549"/>
          <ac:spMkLst>
            <pc:docMk/>
            <pc:sldMk cId="2879621928" sldId="310"/>
            <ac:spMk id="5" creationId="{922868B6-5366-6518-CA72-7EB8815CAAE2}"/>
          </ac:spMkLst>
        </pc:spChg>
        <pc:spChg chg="mod">
          <ac:chgData name="Anne Grethe Tømte" userId="19df4e86-2c18-4f39-b6bf-7632722b790c" providerId="ADAL" clId="{8052B62E-B830-401E-B01D-5B39786C0B24}" dt="2024-10-04T12:45:37.864" v="1730" actId="20577"/>
          <ac:spMkLst>
            <pc:docMk/>
            <pc:sldMk cId="2879621928" sldId="310"/>
            <ac:spMk id="6" creationId="{C178ED53-1C85-B85F-15C9-F723FF55E1B1}"/>
          </ac:spMkLst>
        </pc:spChg>
      </pc:sldChg>
      <pc:sldChg chg="modSp add mod ord modNotesTx">
        <pc:chgData name="Anne Grethe Tømte" userId="19df4e86-2c18-4f39-b6bf-7632722b790c" providerId="ADAL" clId="{8052B62E-B830-401E-B01D-5B39786C0B24}" dt="2024-10-04T13:18:05.191" v="3639"/>
        <pc:sldMkLst>
          <pc:docMk/>
          <pc:sldMk cId="1584338184" sldId="311"/>
        </pc:sldMkLst>
        <pc:spChg chg="mod">
          <ac:chgData name="Anne Grethe Tømte" userId="19df4e86-2c18-4f39-b6bf-7632722b790c" providerId="ADAL" clId="{8052B62E-B830-401E-B01D-5B39786C0B24}" dt="2024-10-04T13:15:19.603" v="3631" actId="20577"/>
          <ac:spMkLst>
            <pc:docMk/>
            <pc:sldMk cId="1584338184" sldId="311"/>
            <ac:spMk id="5" creationId="{922868B6-5366-6518-CA72-7EB8815CAAE2}"/>
          </ac:spMkLst>
        </pc:spChg>
        <pc:spChg chg="mod">
          <ac:chgData name="Anne Grethe Tømte" userId="19df4e86-2c18-4f39-b6bf-7632722b790c" providerId="ADAL" clId="{8052B62E-B830-401E-B01D-5B39786C0B24}" dt="2024-10-04T13:16:11.779" v="3634" actId="20577"/>
          <ac:spMkLst>
            <pc:docMk/>
            <pc:sldMk cId="1584338184" sldId="311"/>
            <ac:spMk id="6" creationId="{C178ED53-1C85-B85F-15C9-F723FF55E1B1}"/>
          </ac:spMkLst>
        </pc:spChg>
      </pc:sldChg>
      <pc:sldChg chg="del">
        <pc:chgData name="Anne Grethe Tømte" userId="19df4e86-2c18-4f39-b6bf-7632722b790c" providerId="ADAL" clId="{8052B62E-B830-401E-B01D-5B39786C0B24}" dt="2024-10-04T11:42:51.908" v="76" actId="47"/>
        <pc:sldMkLst>
          <pc:docMk/>
          <pc:sldMk cId="1645761331" sldId="311"/>
        </pc:sldMkLst>
      </pc:sldChg>
      <pc:sldChg chg="add">
        <pc:chgData name="Anne Grethe Tømte" userId="19df4e86-2c18-4f39-b6bf-7632722b790c" providerId="ADAL" clId="{8052B62E-B830-401E-B01D-5B39786C0B24}" dt="2024-10-04T13:17:10.361" v="3635" actId="2890"/>
        <pc:sldMkLst>
          <pc:docMk/>
          <pc:sldMk cId="4256006451" sldId="312"/>
        </pc:sldMkLst>
      </pc:sldChg>
      <pc:sldChg chg="modSp add mod modNotesTx">
        <pc:chgData name="Anne Grethe Tømte" userId="19df4e86-2c18-4f39-b6bf-7632722b790c" providerId="ADAL" clId="{8052B62E-B830-401E-B01D-5B39786C0B24}" dt="2024-10-08T06:59:35.257" v="5824" actId="20577"/>
        <pc:sldMkLst>
          <pc:docMk/>
          <pc:sldMk cId="1057469141" sldId="313"/>
        </pc:sldMkLst>
        <pc:spChg chg="mod">
          <ac:chgData name="Anne Grethe Tømte" userId="19df4e86-2c18-4f39-b6bf-7632722b790c" providerId="ADAL" clId="{8052B62E-B830-401E-B01D-5B39786C0B24}" dt="2024-10-04T13:28:21.491" v="3719" actId="20577"/>
          <ac:spMkLst>
            <pc:docMk/>
            <pc:sldMk cId="1057469141" sldId="313"/>
            <ac:spMk id="5" creationId="{922868B6-5366-6518-CA72-7EB8815CAAE2}"/>
          </ac:spMkLst>
        </pc:spChg>
        <pc:spChg chg="mod">
          <ac:chgData name="Anne Grethe Tømte" userId="19df4e86-2c18-4f39-b6bf-7632722b790c" providerId="ADAL" clId="{8052B62E-B830-401E-B01D-5B39786C0B24}" dt="2024-10-08T06:59:35.257" v="5824" actId="20577"/>
          <ac:spMkLst>
            <pc:docMk/>
            <pc:sldMk cId="1057469141" sldId="313"/>
            <ac:spMk id="6" creationId="{C178ED53-1C85-B85F-15C9-F723FF55E1B1}"/>
          </ac:spMkLst>
        </pc:spChg>
        <pc:grpChg chg="mod">
          <ac:chgData name="Anne Grethe Tømte" userId="19df4e86-2c18-4f39-b6bf-7632722b790c" providerId="ADAL" clId="{8052B62E-B830-401E-B01D-5B39786C0B24}" dt="2024-10-08T06:58:46.806" v="5680" actId="1076"/>
          <ac:grpSpMkLst>
            <pc:docMk/>
            <pc:sldMk cId="1057469141" sldId="313"/>
            <ac:grpSpMk id="10" creationId="{2E28033A-E94B-B6F5-B898-06C9F1CCCCD6}"/>
          </ac:grpSpMkLst>
        </pc:grpChg>
      </pc:sldChg>
      <pc:sldChg chg="addSp delSp modSp add mod modNotesTx">
        <pc:chgData name="Anne Grethe Tømte" userId="19df4e86-2c18-4f39-b6bf-7632722b790c" providerId="ADAL" clId="{8052B62E-B830-401E-B01D-5B39786C0B24}" dt="2024-10-08T10:07:39.382" v="6272" actId="20577"/>
        <pc:sldMkLst>
          <pc:docMk/>
          <pc:sldMk cId="2320128" sldId="314"/>
        </pc:sldMkLst>
        <pc:spChg chg="mod">
          <ac:chgData name="Anne Grethe Tømte" userId="19df4e86-2c18-4f39-b6bf-7632722b790c" providerId="ADAL" clId="{8052B62E-B830-401E-B01D-5B39786C0B24}" dt="2024-10-08T09:34:06.896" v="6116" actId="20577"/>
          <ac:spMkLst>
            <pc:docMk/>
            <pc:sldMk cId="2320128" sldId="314"/>
            <ac:spMk id="16" creationId="{A1A620E6-C11B-C585-08E7-4C21785B0EF7}"/>
          </ac:spMkLst>
        </pc:spChg>
        <pc:picChg chg="del">
          <ac:chgData name="Anne Grethe Tømte" userId="19df4e86-2c18-4f39-b6bf-7632722b790c" providerId="ADAL" clId="{8052B62E-B830-401E-B01D-5B39786C0B24}" dt="2024-10-08T09:33:54.988" v="6093" actId="478"/>
          <ac:picMkLst>
            <pc:docMk/>
            <pc:sldMk cId="2320128" sldId="314"/>
            <ac:picMk id="4" creationId="{94AD2C70-4BE4-CBC6-2EE0-4D75CC0654F0}"/>
          </ac:picMkLst>
        </pc:picChg>
        <pc:picChg chg="add mod">
          <ac:chgData name="Anne Grethe Tømte" userId="19df4e86-2c18-4f39-b6bf-7632722b790c" providerId="ADAL" clId="{8052B62E-B830-401E-B01D-5B39786C0B24}" dt="2024-10-08T09:35:13.713" v="6120" actId="1038"/>
          <ac:picMkLst>
            <pc:docMk/>
            <pc:sldMk cId="2320128" sldId="314"/>
            <ac:picMk id="5" creationId="{9A6E9DB6-76F1-71DD-7B86-4DF646383D9A}"/>
          </ac:picMkLst>
        </pc:picChg>
        <pc:picChg chg="add mod modCrop">
          <ac:chgData name="Anne Grethe Tømte" userId="19df4e86-2c18-4f39-b6bf-7632722b790c" providerId="ADAL" clId="{8052B62E-B830-401E-B01D-5B39786C0B24}" dt="2024-10-08T09:36:18.086" v="6125" actId="1076"/>
          <ac:picMkLst>
            <pc:docMk/>
            <pc:sldMk cId="2320128" sldId="314"/>
            <ac:picMk id="7" creationId="{946CC3FA-AAE4-A044-D28C-1934F3F516D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C11AC59F-89D1-DA45-BECB-F9E6416698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235503" cy="337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nb-NO"/>
              <a:t>Strategi: Sånn vil vi ha det   Tiltak: Sånn skal vi gjøre det   Måleparameter: Hva har vi oppnådd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52F694C-F4BC-CD40-BFE6-92F986E4AB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36473" y="1"/>
            <a:ext cx="4235503" cy="337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991F0-9263-A245-AA56-D9FA50C9F292}" type="datetimeFigureOut">
              <a:rPr lang="nb-NO" smtClean="0"/>
              <a:t>08.10.2024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D673497-97CE-8D40-BD60-E62C867F88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387251"/>
            <a:ext cx="4235503" cy="3373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CDEF120-19E5-1544-A33A-38E4878AF3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36473" y="6387251"/>
            <a:ext cx="4235503" cy="3373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1D87B-E6FF-3547-B337-346A41B13C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90665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35503" cy="337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nb-NO"/>
              <a:t>Strategi: Sånn vil vi ha det   Tiltak: Sånn skal vi gjøre det   Måleparameter: Hva har vi oppnådd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5536473" y="1"/>
            <a:ext cx="4235503" cy="337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2CA00-00B4-C34E-B7CB-6FC142DF5DB2}" type="datetimeFigureOut">
              <a:rPr lang="nb-NO" smtClean="0"/>
              <a:t>08.10.2024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2870200" y="841375"/>
            <a:ext cx="4033838" cy="2268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977424" y="3236238"/>
            <a:ext cx="7819390" cy="26478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6387251"/>
            <a:ext cx="4235503" cy="3373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5536473" y="6387251"/>
            <a:ext cx="4235503" cy="3373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14DE3-91AB-DF4B-8AF6-79683DD6B87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33802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- Prosjektleder siden 1. november 2022</a:t>
            </a:r>
          </a:p>
          <a:p>
            <a:pPr marL="171450" indent="-171450">
              <a:buFontTx/>
              <a:buChar char="-"/>
            </a:pPr>
            <a:r>
              <a:rPr lang="nb-NO" dirty="0"/>
              <a:t>Har jobbet med offentlige anskaffelser siden august 2014</a:t>
            </a:r>
          </a:p>
          <a:p>
            <a:pPr marL="171450" indent="-171450">
              <a:buFontTx/>
              <a:buChar char="-"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4DE3-91AB-DF4B-8AF6-79683DD6B87C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8746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Gjelder mest for ØRIK, men kommunene må også bidra inn for at samarbeidet skal fungere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Kommunene må følge opp daglige krav i avtalen (fakturering, levering (rett tid, nullutslipp, kvalitet osv.)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b-NO" dirty="0"/>
              <a:t>Vil foreslå å dele opp forvaltningen i «systemforvaltning» og daglig drift med tilhørende oppgaver (ØRIK- deltakerkommuner)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nb-NO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4DE3-91AB-DF4B-8AF6-79683DD6B87C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564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Dette fokusområde gjelder mest for ØRIK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Den enkelte kommune bør styrke innkjøpskompetansen og se på organiseringen på innkjøp for å kunne få fokus på og få tatt ut gevinstene på avtalene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b-NO" dirty="0"/>
              <a:t>Besparelsen ligger i forvaltningen de årene avtalene gjelder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4DE3-91AB-DF4B-8AF6-79683DD6B87C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8946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Dette gjelder både ØRIK og kommunene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Jeg anbefaler å gjennomføre alle egne anskaffelser i KGV også de under terskel som gjennomføres av kommunene. Da får man bedre oversikt over avtalene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b-NO" dirty="0"/>
              <a:t>Nytt katalogverktøy og bestillingssystem ble implementert og tatt i bruk 14.12.2023 kl. 12.00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b-NO" b="1" dirty="0"/>
              <a:t>Lokale og små og mellomstore bedrifter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4DE3-91AB-DF4B-8AF6-79683DD6B87C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7018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Fokusområde gjelder for alle kommuner i alle anskaffelser og er basert på nasjonale målsetninger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ØRIK har ansatt en Klimarådgiver i en 3 åring prosjekt (Klimasatsmidler) for å bistå alle kommuner med krav og oppfølging av krav innenfor område.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Ny regel fra 01.01.2024 vekting 30% på klima/miljø)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4DE3-91AB-DF4B-8AF6-79683DD6B87C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8054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b-NO" dirty="0"/>
              <a:t>Fokusområde 4 – prioriteringsområde 3 som går </a:t>
            </a:r>
            <a:r>
              <a:rPr lang="nb-NO"/>
              <a:t>på bygg</a:t>
            </a:r>
            <a:endParaRPr lang="nb-NO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4DE3-91AB-DF4B-8AF6-79683DD6B87C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7625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Gjelder alle anskaffelser der det er risiko for brudd på seriøsitetsbestemmelser, mest utsatte er per nå: Transport, renhold og bygg og anlegg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Det er laget en egen veileder for oppfølging av seriøsitetsbestemmelser i DFØ – lansert i august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Jeg har bidratt og ivaretatt de små kommunene med få ansatte på innkjøp i denne arbeidsgruppa og hatt innlegge på lanseringen og anskaffelseskonferansen til DFØ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4DE3-91AB-DF4B-8AF6-79683DD6B87C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1874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4DE3-91AB-DF4B-8AF6-79683DD6B87C}" type="slidenum">
              <a:rPr lang="nb-NO" smtClean="0"/>
              <a:t>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22806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4DE3-91AB-DF4B-8AF6-79683DD6B87C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9923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="1" dirty="0"/>
              <a:t>Struktur: </a:t>
            </a:r>
            <a:r>
              <a:rPr lang="nb-NO" dirty="0"/>
              <a:t> Vertskommunesamarbeid, oppgavefellesskap eller IKS  - juridisk og administrativ organisering av samarbeidet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="1" dirty="0"/>
              <a:t>Oppgavefordeling: </a:t>
            </a:r>
            <a:r>
              <a:rPr lang="nb-NO" b="0" dirty="0"/>
              <a:t>Samarbeid mellom kommuner og ØRIK er grunnleggende for at avtaler blir gode og krav i avtalen blir fulgt opp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="0" dirty="0"/>
              <a:t>Her må det lages prosedyrer og rutiner med klare ansvarslinjer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b-NO" b="1" dirty="0"/>
              <a:t>Finansieringsløsning: </a:t>
            </a:r>
            <a:r>
              <a:rPr lang="nb-NO" b="0" dirty="0"/>
              <a:t>Proveny fra leverandørene eller innbyggerbetaling som i dag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b-NO" b="1" dirty="0"/>
              <a:t>Anskaffelsesstrategi: </a:t>
            </a:r>
            <a:r>
              <a:rPr lang="nb-NO" b="0" dirty="0"/>
              <a:t>Inneholder fokusområder med mål, tiltak og måleparameter for å nå hovedmålet i prosjektet</a:t>
            </a:r>
            <a:endParaRPr lang="nb-NO" b="1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nb-NO" b="1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4DE3-91AB-DF4B-8AF6-79683DD6B87C}" type="slidenum">
              <a:rPr lang="nb-NO" smtClean="0"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05004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4DE3-91AB-DF4B-8AF6-79683DD6B87C}" type="slidenum">
              <a:rPr lang="nb-NO" smtClean="0"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7079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4DE3-91AB-DF4B-8AF6-79683DD6B87C}" type="slidenum">
              <a:rPr lang="nb-NO" smtClean="0"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94099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Fokus er for dårlig i alle ledd, men det begynner å bli bedre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 ansatte som skal kjøpe inn noe  må selv ta et ansvar (avtaler eller regelverk)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Informasjon om avtaler på orik.no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Vieri bestilling katalog og nettbutikk på varer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="1" dirty="0"/>
              <a:t>Lokale leverandører</a:t>
            </a:r>
            <a:r>
              <a:rPr lang="nb-NO" dirty="0"/>
              <a:t>: Delkonkurranser, samlinger med leverandører for å lære de å levere tilbud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4DE3-91AB-DF4B-8AF6-79683DD6B87C}" type="slidenum">
              <a:rPr lang="nb-NO" smtClean="0"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42318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4DE3-91AB-DF4B-8AF6-79683DD6B87C}" type="slidenum">
              <a:rPr lang="nb-NO" smtClean="0"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823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Skal kunne tas i bruk direkte uten å måtte lage en egen anskaffelsesstrategi i kommunene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Langsiktig fordi det skal gjennomføres samtidig med daglig drift, det skal velges ut tiltak som passer for hver kommunes strategier og ressurser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Må ha hjelp til forankring i kommunene i alle ledd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Andre strategier kan påvirke anskaffelsesområdet – klimastrategi, eiendomsstrategi o.l.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4DE3-91AB-DF4B-8AF6-79683DD6B87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4320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b-NO" dirty="0"/>
              <a:t>Jeg har snakket med 58 personer i kommunene i kartleggingen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b-NO" dirty="0"/>
              <a:t>Jeg har sett på andre kommuners og innkjøpssamarbeid sine anskaffelsesstrategien, men samtidig prøvd å tenke nytt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b-NO" dirty="0"/>
              <a:t>Andre strategier som påvirker anskaffelser må informeres om til ØRIK der det er relevant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nb-NO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4DE3-91AB-DF4B-8AF6-79683DD6B87C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1883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Fokusområder er valgt ut i fra kartleggingen, der elementer fra samtalene med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Kommunedirektører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Økonomisjefer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Innkjøpsansvarlige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Produktansvarlige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Avdelingsledere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Brukere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 fem fokusområdene har alle tre prioriteringsområder med strategi punkter, tiltak for å nå strategien og måleindikatorer for å se hva vi har oppnådd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Fokusområder og tiltak kan «velges» av den enkelte kommune ut i fra ressurser og egen fokus da dette varierer.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nb-NO" dirty="0"/>
              <a:t>Det må lages handlingsplaner i den enkelte kommune for de tiltakene som velges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4DE3-91AB-DF4B-8AF6-79683DD6B87C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9920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38007A-0C23-D64D-AA23-DED9BF833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03672"/>
            <a:ext cx="4320606" cy="1856676"/>
          </a:xfrm>
        </p:spPr>
        <p:txBody>
          <a:bodyPr anchor="b">
            <a:normAutofit/>
          </a:bodyPr>
          <a:lstStyle>
            <a:lvl1pPr algn="l">
              <a:defRPr sz="38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17AA830-2283-A74A-8AF6-BFDC836D3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3102"/>
            <a:ext cx="4320605" cy="219543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03E79D8-38C2-5C49-B749-9242B64B5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9D21-F1F3-410C-A96B-6BF2A26F35C5}" type="datetime1">
              <a:rPr lang="nb-NO" smtClean="0"/>
              <a:t>08.10.2024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38C9E70-0CDA-1B4E-8D19-27D18F794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Intern seminar ØRIK 10 oktober 2024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69D2F30-C02A-8744-93DE-63CF48D1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796C-91FF-134A-8049-DD55B6526946}" type="slidenum">
              <a:rPr lang="nb-NO" smtClean="0"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ADF48DFE-66A4-F44A-B130-AF130FE31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004" y="661434"/>
            <a:ext cx="5969000" cy="5740400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AFC4C5F-293B-7149-A342-9FFD91F9F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2" y="657225"/>
            <a:ext cx="2274391" cy="91296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8E7B06ED-23CB-FF46-907A-342977517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1004" y="661434"/>
            <a:ext cx="5969000" cy="57404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130784CF-3936-E749-8E47-245845DFA6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8812" y="657225"/>
            <a:ext cx="2274391" cy="91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2006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 -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38007A-0C23-D64D-AA23-DED9BF833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03672"/>
            <a:ext cx="4303222" cy="1856676"/>
          </a:xfrm>
        </p:spPr>
        <p:txBody>
          <a:bodyPr anchor="b">
            <a:normAutofit/>
          </a:bodyPr>
          <a:lstStyle>
            <a:lvl1pPr algn="l">
              <a:defRPr sz="38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17AA830-2283-A74A-8AF6-BFDC836D3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3103"/>
            <a:ext cx="4303222" cy="224531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03E79D8-38C2-5C49-B749-9242B64B5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468B-C73A-4E0C-8F13-C78ED2DEFBC6}" type="datetime1">
              <a:rPr lang="nb-NO" smtClean="0"/>
              <a:t>08.10.2024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38C9E70-0CDA-1B4E-8D19-27D18F794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Intern seminar ØRIK 10 oktober 2024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69D2F30-C02A-8744-93DE-63CF48D1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796C-91FF-134A-8049-DD55B6526946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FDD1B01C-8ED9-A94A-9CA6-C0A248D3EA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387" y="657225"/>
            <a:ext cx="4989600" cy="554355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365EF94-F154-E044-99BD-6D7AD05B8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864"/>
          <a:stretch/>
        </p:blipFill>
        <p:spPr>
          <a:xfrm>
            <a:off x="11495582" y="661434"/>
            <a:ext cx="724422" cy="574040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6B9B7EA-C167-154B-8908-ED4CA89D9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2" y="657225"/>
            <a:ext cx="2274391" cy="91296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25159DBF-5423-8C42-A406-B2822CB765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7864"/>
          <a:stretch/>
        </p:blipFill>
        <p:spPr>
          <a:xfrm>
            <a:off x="11495582" y="661434"/>
            <a:ext cx="724422" cy="574040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285CF82-F47F-8246-B33C-859BE6965F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8812" y="657225"/>
            <a:ext cx="2274391" cy="91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906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/tema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DA66031E-C37C-3F45-9D53-A1331625F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34" r="13321"/>
          <a:stretch/>
        </p:blipFill>
        <p:spPr>
          <a:xfrm>
            <a:off x="7860000" y="661434"/>
            <a:ext cx="4360004" cy="5740400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E66E2FA5-FC72-ED48-BE74-1B184065D9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57225"/>
            <a:ext cx="7628400" cy="5543551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9303009-5316-D643-92A4-0D5B286F3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0545" y="2492375"/>
            <a:ext cx="2344190" cy="2306048"/>
          </a:xfrm>
        </p:spPr>
        <p:txBody>
          <a:bodyPr lIns="0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4673024-81B2-B74F-B165-DCE31ACFD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CA964-7333-41FE-8493-A54A35AF6ECB}" type="datetime1">
              <a:rPr lang="nb-NO" smtClean="0"/>
              <a:t>08.10.2024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2157B9C-20BD-FD4A-AD7E-CC25AD74B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Intern seminar ØRIK 10 oktober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4FE868-CE23-EC46-A2C1-709CE3F90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9E5796C-91FF-134A-8049-DD55B6526946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A0AFF3A2-DEE7-C149-BF3E-13E3D8368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634" r="13321"/>
          <a:stretch/>
        </p:blipFill>
        <p:spPr>
          <a:xfrm>
            <a:off x="7860000" y="661434"/>
            <a:ext cx="4360004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3349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303009-5316-D643-92A4-0D5B286F3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819735"/>
            <a:ext cx="8725989" cy="1169403"/>
          </a:xfrm>
        </p:spPr>
        <p:txBody>
          <a:bodyPr lIns="0">
            <a:noAutofit/>
          </a:bodyPr>
          <a:lstStyle>
            <a:lvl1pPr>
              <a:defRPr sz="32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51A859-B2F9-964A-B330-6B53EEFCC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1" y="2492376"/>
            <a:ext cx="9144000" cy="37084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4673024-81B2-B74F-B165-DCE31ACFD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84FAA-ED67-4EEC-846A-82F13522F8F1}" type="datetime1">
              <a:rPr lang="nb-NO" smtClean="0"/>
              <a:t>08.10.2024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2157B9C-20BD-FD4A-AD7E-CC25AD74B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Intern seminar ØRIK 10 oktober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4FE868-CE23-EC46-A2C1-709CE3F90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9E5796C-91FF-134A-8049-DD55B652694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39556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-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303009-5316-D643-92A4-0D5B286F3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818146"/>
            <a:ext cx="8725989" cy="1169403"/>
          </a:xfrm>
        </p:spPr>
        <p:txBody>
          <a:bodyPr lIns="0">
            <a:noAutofit/>
          </a:bodyPr>
          <a:lstStyle>
            <a:lvl1pPr>
              <a:defRPr sz="32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51A859-B2F9-964A-B330-6B53EEFCC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492375"/>
            <a:ext cx="4392613" cy="330330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4673024-81B2-B74F-B165-DCE31ACFD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C8404-887E-4629-8A60-A9FC9699035A}" type="datetime1">
              <a:rPr lang="nb-NO" smtClean="0"/>
              <a:t>08.10.2024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2157B9C-20BD-FD4A-AD7E-CC25AD74B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Intern seminar ØRIK 10 oktober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4FE868-CE23-EC46-A2C1-709CE3F90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9E5796C-91FF-134A-8049-DD55B652694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DB2BCF03-1941-ED47-891A-C35EAD78381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8880" y="2492375"/>
            <a:ext cx="4392613" cy="330330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5700326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+ bil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303009-5316-D643-92A4-0D5B286F3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818146"/>
            <a:ext cx="8725989" cy="1169403"/>
          </a:xfrm>
        </p:spPr>
        <p:txBody>
          <a:bodyPr lIns="0">
            <a:noAutofit/>
          </a:bodyPr>
          <a:lstStyle>
            <a:lvl1pPr>
              <a:defRPr sz="32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51A859-B2F9-964A-B330-6B53EEFCC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492375"/>
            <a:ext cx="4392613" cy="330330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4673024-81B2-B74F-B165-DCE31ACFD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6EDD-2F93-4B43-A0C9-463D5A6C9921}" type="datetime1">
              <a:rPr lang="nb-NO" smtClean="0"/>
              <a:t>08.10.2024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2157B9C-20BD-FD4A-AD7E-CC25AD74B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Intern seminar ØRIK 10 oktober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4FE868-CE23-EC46-A2C1-709CE3F90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9E5796C-91FF-134A-8049-DD55B652694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E66E2FA5-FC72-ED48-BE74-1B184065D9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389" y="1989138"/>
            <a:ext cx="5221286" cy="4213225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6861656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+ bil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303009-5316-D643-92A4-0D5B286F3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818146"/>
            <a:ext cx="8725989" cy="1169403"/>
          </a:xfrm>
        </p:spPr>
        <p:txBody>
          <a:bodyPr lIns="0">
            <a:noAutofit/>
          </a:bodyPr>
          <a:lstStyle>
            <a:lvl1pPr>
              <a:defRPr sz="32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51A859-B2F9-964A-B330-6B53EEFCC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387" y="2492376"/>
            <a:ext cx="4392613" cy="37084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4673024-81B2-B74F-B165-DCE31ACFD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4D6F-390E-4165-9CA7-C4537EC44380}" type="datetime1">
              <a:rPr lang="nb-NO" smtClean="0"/>
              <a:t>08.10.2024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2157B9C-20BD-FD4A-AD7E-CC25AD74B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Intern seminar ØRIK 10 oktober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4FE868-CE23-EC46-A2C1-709CE3F90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9E5796C-91FF-134A-8049-DD55B652694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E66E2FA5-FC72-ED48-BE74-1B184065D9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813" y="1987549"/>
            <a:ext cx="5257800" cy="4213226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1289741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+ 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E66E2FA5-FC72-ED48-BE74-1B184065D9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813" y="657225"/>
            <a:ext cx="5257800" cy="554355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9303009-5316-D643-92A4-0D5B286F3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818146"/>
            <a:ext cx="3974601" cy="1169403"/>
          </a:xfrm>
        </p:spPr>
        <p:txBody>
          <a:bodyPr lIns="0">
            <a:noAutofit/>
          </a:bodyPr>
          <a:lstStyle>
            <a:lvl1pPr>
              <a:defRPr sz="32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51A859-B2F9-964A-B330-6B53EEFCC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388" y="2492375"/>
            <a:ext cx="4392613" cy="37084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4673024-81B2-B74F-B165-DCE31ACFD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D8FA5-6045-4ECF-ADD0-95C66AF5C696}" type="datetime1">
              <a:rPr lang="nb-NO" smtClean="0"/>
              <a:t>08.10.2024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2157B9C-20BD-FD4A-AD7E-CC25AD74B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Intern seminar ØRIK 10 oktober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4FE868-CE23-EC46-A2C1-709CE3F90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9E5796C-91FF-134A-8049-DD55B652694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728159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+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303009-5316-D643-92A4-0D5B286F3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818146"/>
            <a:ext cx="8725989" cy="1169403"/>
          </a:xfrm>
        </p:spPr>
        <p:txBody>
          <a:bodyPr lIns="0">
            <a:noAutofit/>
          </a:bodyPr>
          <a:lstStyle>
            <a:lvl1pPr>
              <a:defRPr sz="32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4673024-81B2-B74F-B165-DCE31ACFD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8ED3-4370-4C82-84E7-B2607F8FD403}" type="datetime1">
              <a:rPr lang="nb-NO" smtClean="0"/>
              <a:t>08.10.2024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2157B9C-20BD-FD4A-AD7E-CC25AD74B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Intern seminar ØRIK 10 oktober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4FE868-CE23-EC46-A2C1-709CE3F90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9E5796C-91FF-134A-8049-DD55B652694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E66E2FA5-FC72-ED48-BE74-1B184065D9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814" y="1980000"/>
            <a:ext cx="10837862" cy="4220775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9069456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3D12460-5639-554F-80B8-E4503FC8C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813640"/>
            <a:ext cx="9144000" cy="1053415"/>
          </a:xfrm>
          <a:prstGeom prst="rect">
            <a:avLst/>
          </a:prstGeom>
        </p:spPr>
        <p:txBody>
          <a:bodyPr vert="horz" lIns="0" tIns="0" rIns="0" bIns="45720" rtlCol="0" anchor="t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588C2CA-9683-614A-B93A-E6136C270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2800" y="2492376"/>
            <a:ext cx="9145200" cy="370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B08F5F6-CDE9-7B4D-9227-C9622277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A7A41-E571-4440-A4C2-CFF003AF9CC1}" type="datetime1">
              <a:rPr lang="nb-NO" smtClean="0"/>
              <a:t>08.10.2024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5E18C37-B5AF-8449-BF1D-6534627DB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Intern seminar ØRIK 10 oktober 2024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ACE1C0C-1ED4-9C46-AFFF-5D249C25E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5796C-91FF-134A-8049-DD55B6526946}" type="slidenum">
              <a:rPr lang="nb-NO" smtClean="0"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39C088F2-3B88-CF40-A9F9-AC1518FB43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4675" y="657225"/>
            <a:ext cx="342000" cy="42153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EBF5C13A-20E8-0146-87BA-1694C587B05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154675" y="657225"/>
            <a:ext cx="342000" cy="42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9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</p:sldLayoutIdLst>
  <p:transition>
    <p:fade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8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4" orient="horz" pos="1570" userDrawn="1">
          <p15:clr>
            <a:srgbClr val="F26B43"/>
          </p15:clr>
        </p15:guide>
        <p15:guide id="35" pos="6720" userDrawn="1">
          <p15:clr>
            <a:srgbClr val="F26B43"/>
          </p15:clr>
        </p15:guide>
        <p15:guide id="36" pos="960" userDrawn="1">
          <p15:clr>
            <a:srgbClr val="F26B43"/>
          </p15:clr>
        </p15:guide>
        <p15:guide id="37" pos="3727" userDrawn="1">
          <p15:clr>
            <a:srgbClr val="F26B43"/>
          </p15:clr>
        </p15:guide>
        <p15:guide id="38" pos="3953" userDrawn="1">
          <p15:clr>
            <a:srgbClr val="F26B43"/>
          </p15:clr>
        </p15:guide>
        <p15:guide id="39" orient="horz" pos="935" userDrawn="1">
          <p15:clr>
            <a:srgbClr val="F26B43"/>
          </p15:clr>
        </p15:guide>
        <p15:guide id="40" orient="horz" pos="414" userDrawn="1">
          <p15:clr>
            <a:srgbClr val="F26B43"/>
          </p15:clr>
        </p15:guide>
        <p15:guide id="41" orient="horz" pos="3906" userDrawn="1">
          <p15:clr>
            <a:srgbClr val="F26B43"/>
          </p15:clr>
        </p15:guide>
        <p15:guide id="42" pos="7242" userDrawn="1">
          <p15:clr>
            <a:srgbClr val="F26B43"/>
          </p15:clr>
        </p15:guide>
        <p15:guide id="43" pos="415" userDrawn="1">
          <p15:clr>
            <a:srgbClr val="F26B43"/>
          </p15:clr>
        </p15:guide>
        <p15:guide id="44" orient="horz" pos="12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nne.g.tomte@ullensaker.kommune.n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arybelajaringgris.blogspot.co.id/2016/11/smile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5A026E-98FF-6E40-AADA-2ADBF7536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363" y="1362344"/>
            <a:ext cx="4197960" cy="835057"/>
          </a:xfrm>
        </p:spPr>
        <p:txBody>
          <a:bodyPr>
            <a:noAutofit/>
          </a:bodyPr>
          <a:lstStyle/>
          <a:p>
            <a:pPr algn="ctr"/>
            <a:r>
              <a:rPr lang="nb-NO" sz="28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Fremtidens ØRIK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4CFD6D2-92F1-9383-5871-DC9CE904DC69}"/>
              </a:ext>
            </a:extLst>
          </p:cNvPr>
          <p:cNvSpPr txBox="1"/>
          <p:nvPr/>
        </p:nvSpPr>
        <p:spPr>
          <a:xfrm>
            <a:off x="6627232" y="1078402"/>
            <a:ext cx="510889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Anne Grethe Tømte</a:t>
            </a:r>
          </a:p>
          <a:p>
            <a:pPr algn="ctr"/>
            <a:r>
              <a:rPr lang="nb-NO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Prosjektleder</a:t>
            </a:r>
            <a:br>
              <a:rPr lang="nb-NO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E-post: </a:t>
            </a:r>
            <a:r>
              <a:rPr lang="nb-NO" sz="1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anne.g.tomte@ullensaker.kommune.no</a:t>
            </a:r>
            <a:br>
              <a:rPr lang="nb-NO" sz="1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sz="10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b-NO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Tlf</a:t>
            </a:r>
            <a:r>
              <a:rPr lang="nb-NO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90 82 07 62</a:t>
            </a:r>
          </a:p>
        </p:txBody>
      </p:sp>
      <p:pic>
        <p:nvPicPr>
          <p:cNvPr id="7" name="Bilde 6" descr="Et bilde som inneholder person, smilende&#10;&#10;Automatisk generert beskrivelse">
            <a:extLst>
              <a:ext uri="{FF2B5EF4-FFF2-40B4-BE49-F238E27FC236}">
                <a16:creationId xmlns:a16="http://schemas.microsoft.com/office/drawing/2014/main" id="{6DF97C86-C8EA-3D45-C683-A60B25A80C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6940" y="2224559"/>
            <a:ext cx="1603789" cy="206133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04D47F88-554D-D23D-1263-4EB6E967BF3A}"/>
              </a:ext>
            </a:extLst>
          </p:cNvPr>
          <p:cNvSpPr txBox="1"/>
          <p:nvPr/>
        </p:nvSpPr>
        <p:spPr>
          <a:xfrm>
            <a:off x="6536757" y="5088055"/>
            <a:ext cx="528984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Jobbet med offentlige anskaffelser siden august 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studiepoeng i offentlige anskaffelser  (Høgskolen i Molde)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Fordypningsoppgave om «Praktisk avtaleforvaltning».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Muntlig eksamen om «Leverandørutvikling i kontrakt»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0C0D4CB-333F-9E4E-88CA-96542A58F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853" y="2653746"/>
            <a:ext cx="4369601" cy="297107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936DCCCF-6AF0-21BE-53EA-548531212EA7}"/>
              </a:ext>
            </a:extLst>
          </p:cNvPr>
          <p:cNvSpPr txBox="1"/>
          <p:nvPr/>
        </p:nvSpPr>
        <p:spPr>
          <a:xfrm>
            <a:off x="181389" y="5728960"/>
            <a:ext cx="61075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1800" b="1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Mål: </a:t>
            </a:r>
            <a:r>
              <a:rPr lang="nb-NO" sz="180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Foreslå en fremtidsrettet struktur, organisering og finansiering av innkjøpssamarbeidet som skal ivareta deltakerkommunenes behov. </a:t>
            </a:r>
          </a:p>
        </p:txBody>
      </p:sp>
    </p:spTree>
    <p:extLst>
      <p:ext uri="{BB962C8B-B14F-4D97-AF65-F5344CB8AC3E}">
        <p14:creationId xmlns:p14="http://schemas.microsoft.com/office/powerpoint/2010/main" val="425600645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15B985F7-DDFE-14BD-972D-DA92A93C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z="1050"/>
              <a:t>Intern seminar ØRIK 10 oktober 2024</a:t>
            </a:r>
            <a:endParaRPr lang="nb-NO" sz="1050" dirty="0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B2D822F9-63AA-6610-9CE0-C8374CE42F6F}"/>
              </a:ext>
            </a:extLst>
          </p:cNvPr>
          <p:cNvGrpSpPr/>
          <p:nvPr/>
        </p:nvGrpSpPr>
        <p:grpSpPr>
          <a:xfrm>
            <a:off x="1817378" y="6045302"/>
            <a:ext cx="9332390" cy="291360"/>
            <a:chOff x="1103426" y="1752087"/>
            <a:chExt cx="9332390" cy="291360"/>
          </a:xfrm>
        </p:grpSpPr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A6CB55F1-8536-3073-7C24-DDA54354991A}"/>
                </a:ext>
              </a:extLst>
            </p:cNvPr>
            <p:cNvSpPr txBox="1"/>
            <p:nvPr/>
          </p:nvSpPr>
          <p:spPr>
            <a:xfrm>
              <a:off x="4263609" y="1766448"/>
              <a:ext cx="2206599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Tiltak= Sånn skal vi gjøre det</a:t>
              </a:r>
            </a:p>
          </p:txBody>
        </p: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DE15B3F9-0A12-2188-0DAE-69F34D359728}"/>
                </a:ext>
              </a:extLst>
            </p:cNvPr>
            <p:cNvSpPr txBox="1"/>
            <p:nvPr/>
          </p:nvSpPr>
          <p:spPr>
            <a:xfrm>
              <a:off x="1103426" y="1752376"/>
              <a:ext cx="2084567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Strategi= Sånn vil vi ha det</a:t>
              </a:r>
            </a:p>
          </p:txBody>
        </p: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DABC2D3B-457C-30E3-176E-CD663DF79E17}"/>
                </a:ext>
              </a:extLst>
            </p:cNvPr>
            <p:cNvSpPr txBox="1"/>
            <p:nvPr/>
          </p:nvSpPr>
          <p:spPr>
            <a:xfrm>
              <a:off x="7672937" y="1752087"/>
              <a:ext cx="2762879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Måleparameter= Hva har vi oppnådd?</a:t>
              </a:r>
            </a:p>
          </p:txBody>
        </p:sp>
      </p:grpSp>
      <p:pic>
        <p:nvPicPr>
          <p:cNvPr id="15" name="Bilde 14">
            <a:extLst>
              <a:ext uri="{FF2B5EF4-FFF2-40B4-BE49-F238E27FC236}">
                <a16:creationId xmlns:a16="http://schemas.microsoft.com/office/drawing/2014/main" id="{E3F92484-160A-77C5-45E2-91C023E2C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442" y="2248813"/>
            <a:ext cx="7459116" cy="2534004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A1A620E6-C11B-C585-08E7-4C21785B0EF7}"/>
              </a:ext>
            </a:extLst>
          </p:cNvPr>
          <p:cNvSpPr txBox="1"/>
          <p:nvPr/>
        </p:nvSpPr>
        <p:spPr>
          <a:xfrm>
            <a:off x="2396618" y="1348780"/>
            <a:ext cx="7145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Fokusområde 1</a:t>
            </a:r>
          </a:p>
        </p:txBody>
      </p:sp>
    </p:spTree>
    <p:extLst>
      <p:ext uri="{BB962C8B-B14F-4D97-AF65-F5344CB8AC3E}">
        <p14:creationId xmlns:p14="http://schemas.microsoft.com/office/powerpoint/2010/main" val="224595236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15B985F7-DDFE-14BD-972D-DA92A93C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z="1050"/>
              <a:t>Intern seminar ØRIK 10 oktober 2024</a:t>
            </a:r>
            <a:endParaRPr lang="nb-NO" sz="1050" dirty="0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B2D822F9-63AA-6610-9CE0-C8374CE42F6F}"/>
              </a:ext>
            </a:extLst>
          </p:cNvPr>
          <p:cNvGrpSpPr/>
          <p:nvPr/>
        </p:nvGrpSpPr>
        <p:grpSpPr>
          <a:xfrm>
            <a:off x="1817378" y="6045302"/>
            <a:ext cx="9332390" cy="291360"/>
            <a:chOff x="1103426" y="1752087"/>
            <a:chExt cx="9332390" cy="291360"/>
          </a:xfrm>
        </p:grpSpPr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A6CB55F1-8536-3073-7C24-DDA54354991A}"/>
                </a:ext>
              </a:extLst>
            </p:cNvPr>
            <p:cNvSpPr txBox="1"/>
            <p:nvPr/>
          </p:nvSpPr>
          <p:spPr>
            <a:xfrm>
              <a:off x="4263609" y="1766448"/>
              <a:ext cx="2206599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Tiltak= Sånn skal vi gjøre det</a:t>
              </a:r>
            </a:p>
          </p:txBody>
        </p: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DE15B3F9-0A12-2188-0DAE-69F34D359728}"/>
                </a:ext>
              </a:extLst>
            </p:cNvPr>
            <p:cNvSpPr txBox="1"/>
            <p:nvPr/>
          </p:nvSpPr>
          <p:spPr>
            <a:xfrm>
              <a:off x="1103426" y="1752376"/>
              <a:ext cx="2084567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Strategi= Sånn vil vi ha det</a:t>
              </a:r>
            </a:p>
          </p:txBody>
        </p: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DABC2D3B-457C-30E3-176E-CD663DF79E17}"/>
                </a:ext>
              </a:extLst>
            </p:cNvPr>
            <p:cNvSpPr txBox="1"/>
            <p:nvPr/>
          </p:nvSpPr>
          <p:spPr>
            <a:xfrm>
              <a:off x="7672937" y="1752087"/>
              <a:ext cx="2762879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Måleparameter= Hva har vi oppnådd?</a:t>
              </a:r>
            </a:p>
          </p:txBody>
        </p:sp>
      </p:grp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A1A620E6-C11B-C585-08E7-4C21785B0EF7}"/>
              </a:ext>
            </a:extLst>
          </p:cNvPr>
          <p:cNvSpPr txBox="1"/>
          <p:nvPr/>
        </p:nvSpPr>
        <p:spPr>
          <a:xfrm>
            <a:off x="2396618" y="1348780"/>
            <a:ext cx="7145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Fokusområde 2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DC0065F-A5FA-7F5B-B73E-E1986884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205" y="2061971"/>
            <a:ext cx="7449590" cy="273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0767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15B985F7-DDFE-14BD-972D-DA92A93C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z="1050"/>
              <a:t>Intern seminar ØRIK 10 oktober 2024</a:t>
            </a:r>
            <a:endParaRPr lang="nb-NO" sz="1050" dirty="0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B2D822F9-63AA-6610-9CE0-C8374CE42F6F}"/>
              </a:ext>
            </a:extLst>
          </p:cNvPr>
          <p:cNvGrpSpPr/>
          <p:nvPr/>
        </p:nvGrpSpPr>
        <p:grpSpPr>
          <a:xfrm>
            <a:off x="1817378" y="6045302"/>
            <a:ext cx="9332390" cy="291360"/>
            <a:chOff x="1103426" y="1752087"/>
            <a:chExt cx="9332390" cy="291360"/>
          </a:xfrm>
        </p:grpSpPr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A6CB55F1-8536-3073-7C24-DDA54354991A}"/>
                </a:ext>
              </a:extLst>
            </p:cNvPr>
            <p:cNvSpPr txBox="1"/>
            <p:nvPr/>
          </p:nvSpPr>
          <p:spPr>
            <a:xfrm>
              <a:off x="4263609" y="1766448"/>
              <a:ext cx="2206599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Tiltak= Sånn skal vi gjøre det</a:t>
              </a:r>
            </a:p>
          </p:txBody>
        </p: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DE15B3F9-0A12-2188-0DAE-69F34D359728}"/>
                </a:ext>
              </a:extLst>
            </p:cNvPr>
            <p:cNvSpPr txBox="1"/>
            <p:nvPr/>
          </p:nvSpPr>
          <p:spPr>
            <a:xfrm>
              <a:off x="1103426" y="1752376"/>
              <a:ext cx="2084567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Strategi= Sånn vil vi ha det</a:t>
              </a:r>
            </a:p>
          </p:txBody>
        </p: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DABC2D3B-457C-30E3-176E-CD663DF79E17}"/>
                </a:ext>
              </a:extLst>
            </p:cNvPr>
            <p:cNvSpPr txBox="1"/>
            <p:nvPr/>
          </p:nvSpPr>
          <p:spPr>
            <a:xfrm>
              <a:off x="7672937" y="1752087"/>
              <a:ext cx="2762879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Måleparameter= Hva har vi oppnådd?</a:t>
              </a:r>
            </a:p>
          </p:txBody>
        </p:sp>
      </p:grp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A1A620E6-C11B-C585-08E7-4C21785B0EF7}"/>
              </a:ext>
            </a:extLst>
          </p:cNvPr>
          <p:cNvSpPr txBox="1"/>
          <p:nvPr/>
        </p:nvSpPr>
        <p:spPr>
          <a:xfrm>
            <a:off x="2396618" y="1348780"/>
            <a:ext cx="7145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Fokusområde 3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4044205-4746-417C-F3D2-06CFC61B6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863" y="2100077"/>
            <a:ext cx="7154273" cy="265784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ECBDD218-015D-6176-4CAE-FDE564C1DC3E}"/>
              </a:ext>
            </a:extLst>
          </p:cNvPr>
          <p:cNvSpPr txBox="1"/>
          <p:nvPr/>
        </p:nvSpPr>
        <p:spPr>
          <a:xfrm>
            <a:off x="6152636" y="3856895"/>
            <a:ext cx="4001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>
                <a:solidFill>
                  <a:srgbClr val="FF0000"/>
                </a:solidFill>
              </a:rPr>
              <a:t>Vi innførte nytt system den 14.12.2023</a:t>
            </a:r>
          </a:p>
        </p:txBody>
      </p:sp>
    </p:spTree>
    <p:extLst>
      <p:ext uri="{BB962C8B-B14F-4D97-AF65-F5344CB8AC3E}">
        <p14:creationId xmlns:p14="http://schemas.microsoft.com/office/powerpoint/2010/main" val="262804337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15B985F7-DDFE-14BD-972D-DA92A93C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z="1050"/>
              <a:t>Intern seminar ØRIK 10 oktober 2024</a:t>
            </a:r>
            <a:endParaRPr lang="nb-NO" sz="1050" dirty="0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B2D822F9-63AA-6610-9CE0-C8374CE42F6F}"/>
              </a:ext>
            </a:extLst>
          </p:cNvPr>
          <p:cNvGrpSpPr/>
          <p:nvPr/>
        </p:nvGrpSpPr>
        <p:grpSpPr>
          <a:xfrm>
            <a:off x="1817378" y="6045302"/>
            <a:ext cx="9332390" cy="291360"/>
            <a:chOff x="1103426" y="1752087"/>
            <a:chExt cx="9332390" cy="291360"/>
          </a:xfrm>
        </p:grpSpPr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A6CB55F1-8536-3073-7C24-DDA54354991A}"/>
                </a:ext>
              </a:extLst>
            </p:cNvPr>
            <p:cNvSpPr txBox="1"/>
            <p:nvPr/>
          </p:nvSpPr>
          <p:spPr>
            <a:xfrm>
              <a:off x="4263609" y="1766448"/>
              <a:ext cx="2206599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Tiltak= Sånn skal vi gjøre det</a:t>
              </a:r>
            </a:p>
          </p:txBody>
        </p: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DE15B3F9-0A12-2188-0DAE-69F34D359728}"/>
                </a:ext>
              </a:extLst>
            </p:cNvPr>
            <p:cNvSpPr txBox="1"/>
            <p:nvPr/>
          </p:nvSpPr>
          <p:spPr>
            <a:xfrm>
              <a:off x="1103426" y="1752376"/>
              <a:ext cx="2084567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Strategi= Sånn vil vi ha det</a:t>
              </a:r>
            </a:p>
          </p:txBody>
        </p: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DABC2D3B-457C-30E3-176E-CD663DF79E17}"/>
                </a:ext>
              </a:extLst>
            </p:cNvPr>
            <p:cNvSpPr txBox="1"/>
            <p:nvPr/>
          </p:nvSpPr>
          <p:spPr>
            <a:xfrm>
              <a:off x="7672937" y="1752087"/>
              <a:ext cx="2762879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Måleparameter= Hva har vi oppnådd?</a:t>
              </a:r>
            </a:p>
          </p:txBody>
        </p:sp>
      </p:grp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A1A620E6-C11B-C585-08E7-4C21785B0EF7}"/>
              </a:ext>
            </a:extLst>
          </p:cNvPr>
          <p:cNvSpPr txBox="1"/>
          <p:nvPr/>
        </p:nvSpPr>
        <p:spPr>
          <a:xfrm>
            <a:off x="2508198" y="794415"/>
            <a:ext cx="7145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Fokusområde 4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4AD2C70-4BE4-CBC6-2EE0-4D75CC065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149" y="1585532"/>
            <a:ext cx="7430537" cy="419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2337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15B985F7-DDFE-14BD-972D-DA92A93C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z="1050"/>
              <a:t>Intern seminar ØRIK 10 oktober 2024</a:t>
            </a:r>
            <a:endParaRPr lang="nb-NO" sz="1050" dirty="0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B2D822F9-63AA-6610-9CE0-C8374CE42F6F}"/>
              </a:ext>
            </a:extLst>
          </p:cNvPr>
          <p:cNvGrpSpPr/>
          <p:nvPr/>
        </p:nvGrpSpPr>
        <p:grpSpPr>
          <a:xfrm>
            <a:off x="1817378" y="6045302"/>
            <a:ext cx="9332390" cy="291360"/>
            <a:chOff x="1103426" y="1752087"/>
            <a:chExt cx="9332390" cy="291360"/>
          </a:xfrm>
        </p:grpSpPr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A6CB55F1-8536-3073-7C24-DDA54354991A}"/>
                </a:ext>
              </a:extLst>
            </p:cNvPr>
            <p:cNvSpPr txBox="1"/>
            <p:nvPr/>
          </p:nvSpPr>
          <p:spPr>
            <a:xfrm>
              <a:off x="4263609" y="1766448"/>
              <a:ext cx="2206599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Tiltak= Sånn skal vi gjøre det</a:t>
              </a:r>
            </a:p>
          </p:txBody>
        </p: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DE15B3F9-0A12-2188-0DAE-69F34D359728}"/>
                </a:ext>
              </a:extLst>
            </p:cNvPr>
            <p:cNvSpPr txBox="1"/>
            <p:nvPr/>
          </p:nvSpPr>
          <p:spPr>
            <a:xfrm>
              <a:off x="1103426" y="1752376"/>
              <a:ext cx="2084567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Strategi= Sånn vil vi ha det</a:t>
              </a:r>
            </a:p>
          </p:txBody>
        </p: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DABC2D3B-457C-30E3-176E-CD663DF79E17}"/>
                </a:ext>
              </a:extLst>
            </p:cNvPr>
            <p:cNvSpPr txBox="1"/>
            <p:nvPr/>
          </p:nvSpPr>
          <p:spPr>
            <a:xfrm>
              <a:off x="7672937" y="1752087"/>
              <a:ext cx="2762879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Måleparameter= Hva har vi oppnådd?</a:t>
              </a:r>
            </a:p>
          </p:txBody>
        </p:sp>
      </p:grp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A1A620E6-C11B-C585-08E7-4C21785B0EF7}"/>
              </a:ext>
            </a:extLst>
          </p:cNvPr>
          <p:cNvSpPr txBox="1"/>
          <p:nvPr/>
        </p:nvSpPr>
        <p:spPr>
          <a:xfrm>
            <a:off x="2508198" y="794415"/>
            <a:ext cx="7145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Fokusområde 4- prioriteringsområde 3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A6E9DB6-76F1-71DD-7B86-4DF646383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839" y="1337323"/>
            <a:ext cx="6449244" cy="303793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46CC3FA-AAE4-A044-D28C-1934F3F516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79"/>
          <a:stretch/>
        </p:blipFill>
        <p:spPr>
          <a:xfrm>
            <a:off x="2795752" y="4336595"/>
            <a:ext cx="6617409" cy="86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2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15B985F7-DDFE-14BD-972D-DA92A93C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z="1050"/>
              <a:t>Intern seminar ØRIK 10 oktober 2024</a:t>
            </a:r>
            <a:endParaRPr lang="nb-NO" sz="1050" dirty="0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B2D822F9-63AA-6610-9CE0-C8374CE42F6F}"/>
              </a:ext>
            </a:extLst>
          </p:cNvPr>
          <p:cNvGrpSpPr/>
          <p:nvPr/>
        </p:nvGrpSpPr>
        <p:grpSpPr>
          <a:xfrm>
            <a:off x="1817378" y="6045302"/>
            <a:ext cx="9332390" cy="291360"/>
            <a:chOff x="1103426" y="1752087"/>
            <a:chExt cx="9332390" cy="291360"/>
          </a:xfrm>
        </p:grpSpPr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A6CB55F1-8536-3073-7C24-DDA54354991A}"/>
                </a:ext>
              </a:extLst>
            </p:cNvPr>
            <p:cNvSpPr txBox="1"/>
            <p:nvPr/>
          </p:nvSpPr>
          <p:spPr>
            <a:xfrm>
              <a:off x="4263609" y="1766448"/>
              <a:ext cx="2206599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Tiltak= Sånn skal vi gjøre det</a:t>
              </a:r>
            </a:p>
          </p:txBody>
        </p: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DE15B3F9-0A12-2188-0DAE-69F34D359728}"/>
                </a:ext>
              </a:extLst>
            </p:cNvPr>
            <p:cNvSpPr txBox="1"/>
            <p:nvPr/>
          </p:nvSpPr>
          <p:spPr>
            <a:xfrm>
              <a:off x="1103426" y="1752376"/>
              <a:ext cx="2084567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Strategi= Sånn vil vi ha det</a:t>
              </a:r>
            </a:p>
          </p:txBody>
        </p: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DABC2D3B-457C-30E3-176E-CD663DF79E17}"/>
                </a:ext>
              </a:extLst>
            </p:cNvPr>
            <p:cNvSpPr txBox="1"/>
            <p:nvPr/>
          </p:nvSpPr>
          <p:spPr>
            <a:xfrm>
              <a:off x="7672937" y="1752087"/>
              <a:ext cx="2762879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Måleparameter= Hva har vi oppnådd?</a:t>
              </a:r>
            </a:p>
          </p:txBody>
        </p:sp>
      </p:grp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A1A620E6-C11B-C585-08E7-4C21785B0EF7}"/>
              </a:ext>
            </a:extLst>
          </p:cNvPr>
          <p:cNvSpPr txBox="1"/>
          <p:nvPr/>
        </p:nvSpPr>
        <p:spPr>
          <a:xfrm>
            <a:off x="2396618" y="1348780"/>
            <a:ext cx="7145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Fokusområde 5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F36DC43-5459-7B36-B430-752D8E000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35"/>
          <a:stretch/>
        </p:blipFill>
        <p:spPr>
          <a:xfrm>
            <a:off x="2409310" y="2088681"/>
            <a:ext cx="7373379" cy="284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811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C196F8-C081-9B27-3454-167A58854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5970" y="1201010"/>
            <a:ext cx="7880060" cy="968150"/>
          </a:xfrm>
        </p:spPr>
        <p:txBody>
          <a:bodyPr>
            <a:normAutofit/>
          </a:bodyPr>
          <a:lstStyle/>
          <a:p>
            <a:pPr algn="ctr"/>
            <a:r>
              <a:rPr lang="nb-NO" sz="65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Spørsmål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A9CB8A0-DF86-7713-EE56-F97FD31BF834}"/>
              </a:ext>
            </a:extLst>
          </p:cNvPr>
          <p:cNvSpPr txBox="1"/>
          <p:nvPr/>
        </p:nvSpPr>
        <p:spPr>
          <a:xfrm>
            <a:off x="5177160" y="2102171"/>
            <a:ext cx="1837679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5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nb-NO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422FBF4-EC15-509E-B5E5-9AEB1EFC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z="1050"/>
              <a:t>Intern seminar ØRIK 10 oktober 2024</a:t>
            </a:r>
            <a:endParaRPr lang="nb-NO" sz="1050" dirty="0"/>
          </a:p>
        </p:txBody>
      </p:sp>
    </p:spTree>
    <p:extLst>
      <p:ext uri="{BB962C8B-B14F-4D97-AF65-F5344CB8AC3E}">
        <p14:creationId xmlns:p14="http://schemas.microsoft.com/office/powerpoint/2010/main" val="207710284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B4CF24D6-0AE6-8E01-0FE1-C84AA11A9D48}"/>
              </a:ext>
            </a:extLst>
          </p:cNvPr>
          <p:cNvSpPr txBox="1"/>
          <p:nvPr/>
        </p:nvSpPr>
        <p:spPr>
          <a:xfrm>
            <a:off x="1733027" y="2185615"/>
            <a:ext cx="71453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Takk for oppmerksomheten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4C44D5E0-5244-6F02-AA15-72AA9C3295AC}"/>
              </a:ext>
            </a:extLst>
          </p:cNvPr>
          <p:cNvSpPr txBox="1">
            <a:spLocks/>
          </p:cNvSpPr>
          <p:nvPr/>
        </p:nvSpPr>
        <p:spPr>
          <a:xfrm>
            <a:off x="626378" y="1948876"/>
            <a:ext cx="10421923" cy="37388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20000"/>
              </a:lnSpc>
            </a:pPr>
            <a:endParaRPr lang="nb-NO" sz="1400" dirty="0">
              <a:solidFill>
                <a:srgbClr val="00B050"/>
              </a:solidFill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6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lvl="1" algn="l">
              <a:lnSpc>
                <a:spcPct val="120000"/>
              </a:lnSpc>
            </a:pPr>
            <a:endParaRPr lang="nb-NO" sz="16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lvl="1" algn="l">
              <a:lnSpc>
                <a:spcPct val="120000"/>
              </a:lnSpc>
            </a:pPr>
            <a:endParaRPr lang="nb-NO" sz="16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lvl="1" algn="l">
              <a:lnSpc>
                <a:spcPct val="120000"/>
              </a:lnSpc>
            </a:pPr>
            <a:endParaRPr lang="nb-NO" sz="16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6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0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>
              <a:lnSpc>
                <a:spcPct val="120000"/>
              </a:lnSpc>
            </a:pPr>
            <a:endParaRPr lang="nb-NO" sz="1400" b="1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>
              <a:lnSpc>
                <a:spcPct val="120000"/>
              </a:lnSpc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>
              <a:lnSpc>
                <a:spcPct val="120000"/>
              </a:lnSpc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34290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endParaRPr lang="nb-NO" sz="1400" dirty="0"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 marL="800100" lvl="1" indent="-342900" algn="l">
              <a:lnSpc>
                <a:spcPct val="120000"/>
              </a:lnSpc>
              <a:buFont typeface="Symbol" panose="05050102010706020507" pitchFamily="18" charset="2"/>
              <a:buChar char=""/>
            </a:pPr>
            <a:endParaRPr lang="nb-NO" sz="1600" dirty="0"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>
              <a:lnSpc>
                <a:spcPct val="120000"/>
              </a:lnSpc>
            </a:pPr>
            <a:endParaRPr lang="nb-NO" sz="1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6" name="Bilde 25" descr="Et bilde som inneholder utklipp">
            <a:extLst>
              <a:ext uri="{FF2B5EF4-FFF2-40B4-BE49-F238E27FC236}">
                <a16:creationId xmlns:a16="http://schemas.microsoft.com/office/drawing/2014/main" id="{A38040FF-DBEE-797D-B801-03BB21814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992025" y="3118712"/>
            <a:ext cx="2946728" cy="1956627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4AD0B32-A615-32D5-0172-15FF99B30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z="1050"/>
              <a:t>Intern seminar ØRIK 10 oktober 2024</a:t>
            </a:r>
            <a:endParaRPr lang="nb-NO" sz="1050" dirty="0"/>
          </a:p>
        </p:txBody>
      </p:sp>
    </p:spTree>
    <p:extLst>
      <p:ext uri="{BB962C8B-B14F-4D97-AF65-F5344CB8AC3E}">
        <p14:creationId xmlns:p14="http://schemas.microsoft.com/office/powerpoint/2010/main" val="7443038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922868B6-5366-6518-CA72-7EB8815CAAE2}"/>
              </a:ext>
            </a:extLst>
          </p:cNvPr>
          <p:cNvSpPr txBox="1">
            <a:spLocks/>
          </p:cNvSpPr>
          <p:nvPr/>
        </p:nvSpPr>
        <p:spPr>
          <a:xfrm>
            <a:off x="716849" y="1004477"/>
            <a:ext cx="9924875" cy="1128625"/>
          </a:xfrm>
          <a:prstGeom prst="rect">
            <a:avLst/>
          </a:prstGeom>
        </p:spPr>
        <p:txBody>
          <a:bodyPr vert="horz" lIns="0" tIns="0" rIns="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8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Oppgaver i prosjekt «Fremtidens ØRIK»	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C178ED53-1C85-B85F-15C9-F723FF55E1B1}"/>
              </a:ext>
            </a:extLst>
          </p:cNvPr>
          <p:cNvSpPr txBox="1">
            <a:spLocks/>
          </p:cNvSpPr>
          <p:nvPr/>
        </p:nvSpPr>
        <p:spPr>
          <a:xfrm>
            <a:off x="924910" y="2347467"/>
            <a:ext cx="9683064" cy="37882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Symbol" panose="05050102010706020507" pitchFamily="18" charset="2"/>
              <a:buChar char=""/>
            </a:pPr>
            <a:r>
              <a:rPr lang="nb-NO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Utrede fremtidig struktur for innkjøpssamarbeidet på Øvre Romerike 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nb-NO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Foreslå alternative modeller for fordeling av oppgaver mellom innkjøpssamarbeidet og deltakerkommunene </a:t>
            </a:r>
            <a:endParaRPr lang="nb-NO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nb-NO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Vurdere og anbefale finansieringsløsning av innkjøpssamarbeidet </a:t>
            </a:r>
            <a:endParaRPr lang="nb-NO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nb-NO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Utarbeide forslag til anskaffelsesstrategi for ØRIK og kommunene på Øvre Romerike</a:t>
            </a:r>
          </a:p>
          <a:p>
            <a:pPr algn="ctr"/>
            <a:endParaRPr lang="nb-NO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b-NO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Anbefaling i prosjektet skal være ferdig 31.10.2024! 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nb-NO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>
              <a:solidFill>
                <a:schemeClr val="tx1"/>
              </a:solidFill>
            </a:endParaRP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E28033A-E94B-B6F5-B898-06C9F1CCCCD6}"/>
              </a:ext>
            </a:extLst>
          </p:cNvPr>
          <p:cNvGrpSpPr/>
          <p:nvPr/>
        </p:nvGrpSpPr>
        <p:grpSpPr>
          <a:xfrm>
            <a:off x="5078586" y="790112"/>
            <a:ext cx="2583026" cy="688149"/>
            <a:chOff x="5078586" y="790112"/>
            <a:chExt cx="2583026" cy="688149"/>
          </a:xfrm>
        </p:grpSpPr>
        <p:pic>
          <p:nvPicPr>
            <p:cNvPr id="7" name="Grafikk 6" descr="Gruppe idédugnad kontur">
              <a:extLst>
                <a:ext uri="{FF2B5EF4-FFF2-40B4-BE49-F238E27FC236}">
                  <a16:creationId xmlns:a16="http://schemas.microsoft.com/office/drawing/2014/main" id="{7C560ACE-465D-DBCD-F18A-2BAE45188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73463" y="790112"/>
              <a:ext cx="688149" cy="688149"/>
            </a:xfrm>
            <a:prstGeom prst="rect">
              <a:avLst/>
            </a:prstGeom>
          </p:spPr>
        </p:pic>
        <p:pic>
          <p:nvPicPr>
            <p:cNvPr id="9" name="Grafikk 8" descr="Tankeboble kontur">
              <a:extLst>
                <a:ext uri="{FF2B5EF4-FFF2-40B4-BE49-F238E27FC236}">
                  <a16:creationId xmlns:a16="http://schemas.microsoft.com/office/drawing/2014/main" id="{3C4742CA-218F-1001-8586-6CB835436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8586" y="790112"/>
              <a:ext cx="688149" cy="688149"/>
            </a:xfrm>
            <a:prstGeom prst="rect">
              <a:avLst/>
            </a:prstGeom>
          </p:spPr>
        </p:pic>
      </p:grp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E2BFB05D-A729-6F3A-F5B8-D28C51A83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z="1100"/>
              <a:t>Intern seminar ØRIK 10 oktober 2024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287962192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922868B6-5366-6518-CA72-7EB8815CAAE2}"/>
              </a:ext>
            </a:extLst>
          </p:cNvPr>
          <p:cNvSpPr txBox="1">
            <a:spLocks/>
          </p:cNvSpPr>
          <p:nvPr/>
        </p:nvSpPr>
        <p:spPr>
          <a:xfrm>
            <a:off x="3310227" y="1142397"/>
            <a:ext cx="4868942" cy="522963"/>
          </a:xfrm>
          <a:prstGeom prst="rect">
            <a:avLst/>
          </a:prstGeom>
        </p:spPr>
        <p:txBody>
          <a:bodyPr vert="horz" lIns="0" tIns="0" rIns="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8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Jobben i prosjektet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C178ED53-1C85-B85F-15C9-F723FF55E1B1}"/>
              </a:ext>
            </a:extLst>
          </p:cNvPr>
          <p:cNvSpPr txBox="1">
            <a:spLocks/>
          </p:cNvSpPr>
          <p:nvPr/>
        </p:nvSpPr>
        <p:spPr>
          <a:xfrm>
            <a:off x="1223892" y="2137941"/>
            <a:ext cx="9401496" cy="421840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Symbol" panose="05050102010706020507" pitchFamily="18" charset="2"/>
              <a:buChar char=""/>
            </a:pPr>
            <a:r>
              <a:rPr lang="nb-NO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Jeg har snakket med ca. 60 personer i de forskjellige kommunene</a:t>
            </a:r>
          </a:p>
          <a:p>
            <a:pPr marL="800100" lvl="1" indent="-342900" algn="l">
              <a:buFont typeface="Symbol" panose="05050102010706020507" pitchFamily="18" charset="2"/>
              <a:buChar char=""/>
            </a:pPr>
            <a:r>
              <a:rPr lang="nb-NO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Kommunedirektører, økonomisjefer, innkjøpsrådgivere, ØRIK ansatte, DGI og brukere av avtalene</a:t>
            </a:r>
            <a:endParaRPr lang="nb-NO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nb-NO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Klare og tydelige tilbakemeldinger på hva som fungerer og hva som kan bli bedre</a:t>
            </a:r>
          </a:p>
          <a:p>
            <a:pPr marL="800100" lvl="1" indent="-342900" algn="l">
              <a:buFont typeface="Symbol" panose="05050102010706020507" pitchFamily="18" charset="2"/>
              <a:buChar char=""/>
            </a:pPr>
            <a:r>
              <a:rPr lang="nb-N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Gir et godt grunnlag for analyse og anbefaling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nb-NO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Analysering av funn og videre anbefaling</a:t>
            </a:r>
          </a:p>
          <a:p>
            <a:pPr marL="800100" lvl="1" indent="-342900" algn="l">
              <a:buFont typeface="Symbol" panose="05050102010706020507" pitchFamily="18" charset="2"/>
              <a:buChar char=""/>
            </a:pPr>
            <a:r>
              <a:rPr lang="nb-N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Anbefalingen inneholder justeringer for å nå målene i prosjektet og for å nå målene  i anskaffelsesstrategien</a:t>
            </a:r>
          </a:p>
          <a:p>
            <a:pPr marL="800100" lvl="1" indent="-342900" algn="l">
              <a:buFont typeface="Symbol" panose="05050102010706020507" pitchFamily="18" charset="2"/>
              <a:buChar char=""/>
            </a:pPr>
            <a:r>
              <a:rPr lang="nb-N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Jeg har snakket med andre kommuner og innkjøpssamarbeid for å legge et godt grunnlag for anbefalingen jeg skal legge frem.</a:t>
            </a:r>
            <a:endParaRPr lang="nb-NO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>
              <a:solidFill>
                <a:schemeClr val="tx1"/>
              </a:solidFill>
            </a:endParaRP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E28033A-E94B-B6F5-B898-06C9F1CCCCD6}"/>
              </a:ext>
            </a:extLst>
          </p:cNvPr>
          <p:cNvGrpSpPr/>
          <p:nvPr/>
        </p:nvGrpSpPr>
        <p:grpSpPr>
          <a:xfrm>
            <a:off x="8588558" y="101963"/>
            <a:ext cx="2583026" cy="688149"/>
            <a:chOff x="5078586" y="790112"/>
            <a:chExt cx="2583026" cy="688149"/>
          </a:xfrm>
        </p:grpSpPr>
        <p:pic>
          <p:nvPicPr>
            <p:cNvPr id="7" name="Grafikk 6" descr="Gruppe idédugnad kontur">
              <a:extLst>
                <a:ext uri="{FF2B5EF4-FFF2-40B4-BE49-F238E27FC236}">
                  <a16:creationId xmlns:a16="http://schemas.microsoft.com/office/drawing/2014/main" id="{7C560ACE-465D-DBCD-F18A-2BAE45188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73463" y="790112"/>
              <a:ext cx="688149" cy="688149"/>
            </a:xfrm>
            <a:prstGeom prst="rect">
              <a:avLst/>
            </a:prstGeom>
          </p:spPr>
        </p:pic>
        <p:pic>
          <p:nvPicPr>
            <p:cNvPr id="9" name="Grafikk 8" descr="Tankeboble kontur">
              <a:extLst>
                <a:ext uri="{FF2B5EF4-FFF2-40B4-BE49-F238E27FC236}">
                  <a16:creationId xmlns:a16="http://schemas.microsoft.com/office/drawing/2014/main" id="{3C4742CA-218F-1001-8586-6CB835436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8586" y="790112"/>
              <a:ext cx="688149" cy="688149"/>
            </a:xfrm>
            <a:prstGeom prst="rect">
              <a:avLst/>
            </a:prstGeom>
          </p:spPr>
        </p:pic>
      </p:grp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E2BFB05D-A729-6F3A-F5B8-D28C51A83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z="1100" dirty="0"/>
              <a:t>Intern seminar ØRIK 10 oktober 2024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158433818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922868B6-5366-6518-CA72-7EB8815CAAE2}"/>
              </a:ext>
            </a:extLst>
          </p:cNvPr>
          <p:cNvSpPr txBox="1">
            <a:spLocks/>
          </p:cNvSpPr>
          <p:nvPr/>
        </p:nvSpPr>
        <p:spPr>
          <a:xfrm>
            <a:off x="3310227" y="1142397"/>
            <a:ext cx="4868942" cy="522963"/>
          </a:xfrm>
          <a:prstGeom prst="rect">
            <a:avLst/>
          </a:prstGeom>
        </p:spPr>
        <p:txBody>
          <a:bodyPr vert="horz" lIns="0" tIns="0" rIns="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8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 Fremtidens ØRIK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C178ED53-1C85-B85F-15C9-F723FF55E1B1}"/>
              </a:ext>
            </a:extLst>
          </p:cNvPr>
          <p:cNvSpPr txBox="1">
            <a:spLocks/>
          </p:cNvSpPr>
          <p:nvPr/>
        </p:nvSpPr>
        <p:spPr>
          <a:xfrm>
            <a:off x="1581243" y="2156791"/>
            <a:ext cx="9401496" cy="393920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Symbol" panose="05050102010706020507" pitchFamily="18" charset="2"/>
              <a:buChar char=""/>
            </a:pPr>
            <a:r>
              <a:rPr lang="nb-NO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Kartlegging gjennomført </a:t>
            </a:r>
          </a:p>
          <a:p>
            <a:pPr marL="800100" lvl="1" indent="-342900" algn="l">
              <a:buFont typeface="Symbol" panose="05050102010706020507" pitchFamily="18" charset="2"/>
              <a:buChar char=""/>
            </a:pPr>
            <a:r>
              <a:rPr lang="nb-NO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Sluttrapport sendt til økonomisjefer og kommunedirektører</a:t>
            </a:r>
            <a:endParaRPr lang="nb-NO" sz="1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nb-NO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Analyse og anbefaling er delvis ferdig </a:t>
            </a:r>
          </a:p>
          <a:p>
            <a:pPr marL="800100" lvl="1" indent="-342900" algn="l">
              <a:buFont typeface="Symbol" panose="05050102010706020507" pitchFamily="18" charset="2"/>
              <a:buChar char=""/>
            </a:pPr>
            <a:r>
              <a:rPr lang="nb-NO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Skal behandles av Kommunedirektørutvalget (KDU) </a:t>
            </a:r>
          </a:p>
          <a:p>
            <a:pPr marL="800100" lvl="1" indent="-342900" algn="l">
              <a:buFont typeface="Symbol" panose="05050102010706020507" pitchFamily="18" charset="2"/>
              <a:buChar char=""/>
            </a:pPr>
            <a:r>
              <a:rPr lang="nb-NO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Gardermoregionens interkommunale råd (GRIP)</a:t>
            </a:r>
            <a:endParaRPr lang="nb-NO" sz="16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nb-NO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Anskaffelsesstrategi ferdig og vedtatt i alle kommuner</a:t>
            </a:r>
          </a:p>
          <a:p>
            <a:pPr algn="ctr"/>
            <a:endParaRPr lang="nb-NO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b-NO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Anbefaling i prosjektet skal være ferdig 31.10.2024 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nb-NO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>
              <a:solidFill>
                <a:schemeClr val="tx1"/>
              </a:solidFill>
            </a:endParaRP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E28033A-E94B-B6F5-B898-06C9F1CCCCD6}"/>
              </a:ext>
            </a:extLst>
          </p:cNvPr>
          <p:cNvGrpSpPr/>
          <p:nvPr/>
        </p:nvGrpSpPr>
        <p:grpSpPr>
          <a:xfrm>
            <a:off x="8588558" y="101963"/>
            <a:ext cx="2583026" cy="688149"/>
            <a:chOff x="5078586" y="790112"/>
            <a:chExt cx="2583026" cy="688149"/>
          </a:xfrm>
        </p:grpSpPr>
        <p:pic>
          <p:nvPicPr>
            <p:cNvPr id="7" name="Grafikk 6" descr="Gruppe idédugnad kontur">
              <a:extLst>
                <a:ext uri="{FF2B5EF4-FFF2-40B4-BE49-F238E27FC236}">
                  <a16:creationId xmlns:a16="http://schemas.microsoft.com/office/drawing/2014/main" id="{7C560ACE-465D-DBCD-F18A-2BAE45188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73463" y="790112"/>
              <a:ext cx="688149" cy="688149"/>
            </a:xfrm>
            <a:prstGeom prst="rect">
              <a:avLst/>
            </a:prstGeom>
          </p:spPr>
        </p:pic>
        <p:pic>
          <p:nvPicPr>
            <p:cNvPr id="9" name="Grafikk 8" descr="Tankeboble kontur">
              <a:extLst>
                <a:ext uri="{FF2B5EF4-FFF2-40B4-BE49-F238E27FC236}">
                  <a16:creationId xmlns:a16="http://schemas.microsoft.com/office/drawing/2014/main" id="{3C4742CA-218F-1001-8586-6CB835436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8586" y="790112"/>
              <a:ext cx="688149" cy="688149"/>
            </a:xfrm>
            <a:prstGeom prst="rect">
              <a:avLst/>
            </a:prstGeom>
          </p:spPr>
        </p:pic>
      </p:grp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E2BFB05D-A729-6F3A-F5B8-D28C51A83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z="1100" dirty="0"/>
              <a:t>Intern seminar ØRIK 10 oktober 2024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119823529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922868B6-5366-6518-CA72-7EB8815CAAE2}"/>
              </a:ext>
            </a:extLst>
          </p:cNvPr>
          <p:cNvSpPr txBox="1">
            <a:spLocks/>
          </p:cNvSpPr>
          <p:nvPr/>
        </p:nvSpPr>
        <p:spPr>
          <a:xfrm>
            <a:off x="3310227" y="1142397"/>
            <a:ext cx="4868942" cy="522963"/>
          </a:xfrm>
          <a:prstGeom prst="rect">
            <a:avLst/>
          </a:prstGeom>
        </p:spPr>
        <p:txBody>
          <a:bodyPr vert="horz" lIns="0" tIns="0" rIns="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8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Hovedfunn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C178ED53-1C85-B85F-15C9-F723FF55E1B1}"/>
              </a:ext>
            </a:extLst>
          </p:cNvPr>
          <p:cNvSpPr txBox="1">
            <a:spLocks/>
          </p:cNvSpPr>
          <p:nvPr/>
        </p:nvSpPr>
        <p:spPr>
          <a:xfrm>
            <a:off x="1581243" y="1946584"/>
            <a:ext cx="9738398" cy="4409766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lite fokus på innkjøp i den enkelte kommune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b-N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Bruk av avtaler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b-N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Konsekvenser ved å ikke bruke inngåtte avtaler</a:t>
            </a:r>
            <a:endParaRPr lang="nb-NO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Kommunene mener det tas for lite hensyn til lokale leverandører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b-N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Hvordan kan vi gjøre noe med det sammen innenfor regelverket?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b-N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Dette er en del av anskaffelsesstrategien – fokusområde 3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nb-NO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Politiske valg som påvirker anskaffelser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nb-NO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Myte fra flere: Varer og tjenester blir dyrere når vi må bruke de inngåtte avtalene</a:t>
            </a:r>
          </a:p>
          <a:p>
            <a:pPr marL="800100" lvl="1" indent="-342900" algn="l">
              <a:buFont typeface="Symbol" panose="05050102010706020507" pitchFamily="18" charset="2"/>
              <a:buChar char=""/>
            </a:pPr>
            <a:r>
              <a:rPr lang="nb-N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 kan bevise det motsatte, en handlekurv med 51 varer (leker) er sammenlignet og det kostet 10.000,- mer med listepris.</a:t>
            </a:r>
          </a:p>
          <a:p>
            <a:pPr marL="800100" lvl="1" indent="-342900" algn="l">
              <a:buFont typeface="Symbol" panose="05050102010706020507" pitchFamily="18" charset="2"/>
              <a:buChar char=""/>
            </a:pPr>
            <a:r>
              <a:rPr lang="nb-NO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Pris er mer enn det som står på fakturaen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nb-NO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>
              <a:solidFill>
                <a:schemeClr val="tx1"/>
              </a:solidFill>
            </a:endParaRP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E28033A-E94B-B6F5-B898-06C9F1CCCCD6}"/>
              </a:ext>
            </a:extLst>
          </p:cNvPr>
          <p:cNvGrpSpPr/>
          <p:nvPr/>
        </p:nvGrpSpPr>
        <p:grpSpPr>
          <a:xfrm>
            <a:off x="8153400" y="861173"/>
            <a:ext cx="2583026" cy="688149"/>
            <a:chOff x="5078586" y="790112"/>
            <a:chExt cx="2583026" cy="688149"/>
          </a:xfrm>
        </p:grpSpPr>
        <p:pic>
          <p:nvPicPr>
            <p:cNvPr id="7" name="Grafikk 6" descr="Gruppe idédugnad kontur">
              <a:extLst>
                <a:ext uri="{FF2B5EF4-FFF2-40B4-BE49-F238E27FC236}">
                  <a16:creationId xmlns:a16="http://schemas.microsoft.com/office/drawing/2014/main" id="{7C560ACE-465D-DBCD-F18A-2BAE45188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73463" y="790112"/>
              <a:ext cx="688149" cy="688149"/>
            </a:xfrm>
            <a:prstGeom prst="rect">
              <a:avLst/>
            </a:prstGeom>
          </p:spPr>
        </p:pic>
        <p:pic>
          <p:nvPicPr>
            <p:cNvPr id="9" name="Grafikk 8" descr="Tankeboble kontur">
              <a:extLst>
                <a:ext uri="{FF2B5EF4-FFF2-40B4-BE49-F238E27FC236}">
                  <a16:creationId xmlns:a16="http://schemas.microsoft.com/office/drawing/2014/main" id="{3C4742CA-218F-1001-8586-6CB835436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8586" y="790112"/>
              <a:ext cx="688149" cy="688149"/>
            </a:xfrm>
            <a:prstGeom prst="rect">
              <a:avLst/>
            </a:prstGeom>
          </p:spPr>
        </p:pic>
      </p:grp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E2BFB05D-A729-6F3A-F5B8-D28C51A83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z="1100" dirty="0"/>
              <a:t>Intern seminar ØRIK 10 oktober 2024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105746914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5A026E-98FF-6E40-AADA-2ADBF7536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1142" y="2322787"/>
            <a:ext cx="4197960" cy="2282828"/>
          </a:xfrm>
        </p:spPr>
        <p:txBody>
          <a:bodyPr>
            <a:noAutofit/>
          </a:bodyPr>
          <a:lstStyle/>
          <a:p>
            <a:pPr algn="ctr"/>
            <a:r>
              <a:rPr lang="nb-NO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Anskaffelsesstrategi</a:t>
            </a:r>
            <a:br>
              <a:rPr lang="nb-NO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 dere hørt om den?</a:t>
            </a:r>
            <a:br>
              <a:rPr lang="nb-NO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 er vedtatt i alle kommunene i 2023</a:t>
            </a:r>
            <a:endParaRPr lang="nb-NO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79BBACCC-66AA-2753-4F3D-2BFDB8921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6" y="1987194"/>
            <a:ext cx="5328941" cy="389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8087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B4CF24D6-0AE6-8E01-0FE1-C84AA11A9D48}"/>
              </a:ext>
            </a:extLst>
          </p:cNvPr>
          <p:cNvSpPr txBox="1"/>
          <p:nvPr/>
        </p:nvSpPr>
        <p:spPr>
          <a:xfrm>
            <a:off x="2735673" y="1009194"/>
            <a:ext cx="7145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nb-NO" sz="28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4C44D5E0-5244-6F02-AA15-72AA9C3295AC}"/>
              </a:ext>
            </a:extLst>
          </p:cNvPr>
          <p:cNvSpPr txBox="1">
            <a:spLocks/>
          </p:cNvSpPr>
          <p:nvPr/>
        </p:nvSpPr>
        <p:spPr>
          <a:xfrm>
            <a:off x="778933" y="2349667"/>
            <a:ext cx="9034023" cy="30233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Overordnet</a:t>
            </a:r>
            <a:r>
              <a:rPr lang="nb-NO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og kunne brukes av alle deltakerkommunene som den er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Langsiktig</a:t>
            </a:r>
            <a:r>
              <a:rPr lang="nb-NO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ikke tidsbegrenset for å kunne jobbe med tiltakene i vanlig drift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Revideres en gang per år eller ved behov 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Noe å </a:t>
            </a:r>
            <a:r>
              <a:rPr lang="nb-NO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«strekke seg etter» </a:t>
            </a:r>
            <a:r>
              <a:rPr lang="nb-NO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ØRIK og deltakerkommunene for å bli bedre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Forankring i alle ledd </a:t>
            </a:r>
            <a:r>
              <a:rPr lang="nb-NO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kommunene er viktig når strategien er vedtatt</a:t>
            </a:r>
          </a:p>
          <a:p>
            <a:pPr lvl="1" algn="l">
              <a:lnSpc>
                <a:spcPct val="120000"/>
              </a:lnSpc>
            </a:pPr>
            <a:endParaRPr lang="nb-NO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lnSpc>
                <a:spcPct val="120000"/>
              </a:lnSpc>
            </a:pPr>
            <a:r>
              <a:rPr lang="nb-NO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Målet er at den </a:t>
            </a:r>
            <a:r>
              <a:rPr lang="nb-NO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IKKE</a:t>
            </a:r>
            <a:r>
              <a:rPr lang="nb-NO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skal legges i en skuff, men brukes !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lnSpc>
                <a:spcPct val="120000"/>
              </a:lnSpc>
            </a:pPr>
            <a:endParaRPr lang="nb-NO" sz="12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lvl="1" algn="l">
              <a:lnSpc>
                <a:spcPct val="120000"/>
              </a:lnSpc>
            </a:pPr>
            <a:endParaRPr lang="nb-NO" sz="16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0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>
              <a:lnSpc>
                <a:spcPct val="120000"/>
              </a:lnSpc>
            </a:pPr>
            <a:endParaRPr lang="nb-NO" sz="1400" b="1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>
              <a:lnSpc>
                <a:spcPct val="120000"/>
              </a:lnSpc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>
              <a:lnSpc>
                <a:spcPct val="120000"/>
              </a:lnSpc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34290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endParaRPr lang="nb-NO" sz="1400" dirty="0"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 marL="800100" lvl="1" indent="-342900" algn="l">
              <a:lnSpc>
                <a:spcPct val="120000"/>
              </a:lnSpc>
              <a:buFont typeface="Symbol" panose="05050102010706020507" pitchFamily="18" charset="2"/>
              <a:buChar char=""/>
            </a:pPr>
            <a:endParaRPr lang="nb-NO" sz="1600" dirty="0"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>
              <a:lnSpc>
                <a:spcPct val="120000"/>
              </a:lnSpc>
            </a:pPr>
            <a:endParaRPr lang="nb-NO" sz="1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A3CC225E-E49F-D965-152D-E5F57E7D0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z="1000"/>
              <a:t>Intern seminar ØRIK 10 oktober 2024</a:t>
            </a:r>
            <a:endParaRPr lang="nb-NO" sz="1000" dirty="0"/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4E52B8C5-C52F-B2B0-2D43-5EBEDD78978D}"/>
              </a:ext>
            </a:extLst>
          </p:cNvPr>
          <p:cNvSpPr txBox="1">
            <a:spLocks/>
          </p:cNvSpPr>
          <p:nvPr/>
        </p:nvSpPr>
        <p:spPr>
          <a:xfrm>
            <a:off x="2239958" y="1461621"/>
            <a:ext cx="6499782" cy="654787"/>
          </a:xfrm>
          <a:prstGeom prst="rect">
            <a:avLst/>
          </a:prstGeom>
        </p:spPr>
        <p:txBody>
          <a:bodyPr vert="horz" lIns="0" tIns="0" rIns="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8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Anskaffelsesstrategien skal være:</a:t>
            </a:r>
          </a:p>
        </p:txBody>
      </p:sp>
      <p:pic>
        <p:nvPicPr>
          <p:cNvPr id="8" name="Grafikk 7" descr="Strategiplan kontur">
            <a:extLst>
              <a:ext uri="{FF2B5EF4-FFF2-40B4-BE49-F238E27FC236}">
                <a16:creationId xmlns:a16="http://schemas.microsoft.com/office/drawing/2014/main" id="{47530081-CC47-E12C-3411-8098DFDA3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2956" y="2853891"/>
            <a:ext cx="914400" cy="914400"/>
          </a:xfrm>
          <a:prstGeom prst="rect">
            <a:avLst/>
          </a:prstGeom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D38D2A63-E4EF-B406-7754-0859274C8AD1}"/>
              </a:ext>
            </a:extLst>
          </p:cNvPr>
          <p:cNvGrpSpPr/>
          <p:nvPr/>
        </p:nvGrpSpPr>
        <p:grpSpPr>
          <a:xfrm>
            <a:off x="1094142" y="5822750"/>
            <a:ext cx="9332390" cy="291360"/>
            <a:chOff x="1103426" y="1752087"/>
            <a:chExt cx="9332390" cy="291360"/>
          </a:xfrm>
        </p:grpSpPr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3E3A7E9E-24CF-B0C3-8DCE-40941960E6C0}"/>
                </a:ext>
              </a:extLst>
            </p:cNvPr>
            <p:cNvSpPr txBox="1"/>
            <p:nvPr/>
          </p:nvSpPr>
          <p:spPr>
            <a:xfrm>
              <a:off x="4263609" y="1766448"/>
              <a:ext cx="2206599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Tiltak= Sånn skal vi gjøre det</a:t>
              </a:r>
            </a:p>
          </p:txBody>
        </p: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DA44ED78-B781-4F8B-5687-ED9B5272B4B5}"/>
                </a:ext>
              </a:extLst>
            </p:cNvPr>
            <p:cNvSpPr txBox="1"/>
            <p:nvPr/>
          </p:nvSpPr>
          <p:spPr>
            <a:xfrm>
              <a:off x="1103426" y="1752376"/>
              <a:ext cx="2084567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Strategi= Sånn vil vi ha det</a:t>
              </a:r>
            </a:p>
          </p:txBody>
        </p: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8B6558F1-EEC0-29FC-2289-0B66361E873A}"/>
                </a:ext>
              </a:extLst>
            </p:cNvPr>
            <p:cNvSpPr txBox="1"/>
            <p:nvPr/>
          </p:nvSpPr>
          <p:spPr>
            <a:xfrm>
              <a:off x="7672937" y="1752087"/>
              <a:ext cx="2762879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Måleparameter= Hva har vi oppnådd?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23674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B4CF24D6-0AE6-8E01-0FE1-C84AA11A9D48}"/>
              </a:ext>
            </a:extLst>
          </p:cNvPr>
          <p:cNvSpPr txBox="1"/>
          <p:nvPr/>
        </p:nvSpPr>
        <p:spPr>
          <a:xfrm>
            <a:off x="1795038" y="1715488"/>
            <a:ext cx="78117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Involvering i arbeidet med anskaffelsesstrategien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4C44D5E0-5244-6F02-AA15-72AA9C3295AC}"/>
              </a:ext>
            </a:extLst>
          </p:cNvPr>
          <p:cNvSpPr txBox="1">
            <a:spLocks/>
          </p:cNvSpPr>
          <p:nvPr/>
        </p:nvSpPr>
        <p:spPr>
          <a:xfrm>
            <a:off x="626378" y="1948875"/>
            <a:ext cx="10421923" cy="42774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20000"/>
              </a:lnSpc>
            </a:pPr>
            <a:endParaRPr lang="nb-NO" sz="16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lvl="1" algn="l">
              <a:lnSpc>
                <a:spcPct val="120000"/>
              </a:lnSpc>
            </a:pPr>
            <a:endParaRPr lang="nb-NO" sz="16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lvl="1" algn="l">
              <a:lnSpc>
                <a:spcPct val="120000"/>
              </a:lnSpc>
            </a:pPr>
            <a:endParaRPr lang="nb-NO" sz="16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6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0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>
              <a:lnSpc>
                <a:spcPct val="120000"/>
              </a:lnSpc>
            </a:pPr>
            <a:endParaRPr lang="nb-NO" sz="1400" b="1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>
              <a:lnSpc>
                <a:spcPct val="120000"/>
              </a:lnSpc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>
              <a:lnSpc>
                <a:spcPct val="120000"/>
              </a:lnSpc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34290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endParaRPr lang="nb-NO" sz="1400" dirty="0"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 marL="800100" lvl="1" indent="-342900" algn="l">
              <a:lnSpc>
                <a:spcPct val="120000"/>
              </a:lnSpc>
              <a:buFont typeface="Symbol" panose="05050102010706020507" pitchFamily="18" charset="2"/>
              <a:buChar char=""/>
            </a:pPr>
            <a:endParaRPr lang="nb-NO" sz="1600" dirty="0"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>
              <a:lnSpc>
                <a:spcPct val="120000"/>
              </a:lnSpc>
            </a:pPr>
            <a:endParaRPr lang="nb-NO" sz="1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15B985F7-DDFE-14BD-972D-DA92A93C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z="1000"/>
              <a:t>Intern seminar ØRIK 10 oktober 2024</a:t>
            </a:r>
            <a:endParaRPr lang="nb-NO" sz="10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4F2A24-A13E-A2FE-1D89-482D87CD4CC6}"/>
              </a:ext>
            </a:extLst>
          </p:cNvPr>
          <p:cNvSpPr txBox="1">
            <a:spLocks/>
          </p:cNvSpPr>
          <p:nvPr/>
        </p:nvSpPr>
        <p:spPr>
          <a:xfrm>
            <a:off x="885038" y="2528540"/>
            <a:ext cx="10421923" cy="26082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Punkter fra kartleggingen og andre samtaler er tatt med inn i arbeidet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Forslag / utkast til strategi er sendt ut og gjennomgått i møter med kommunedirektører, økonomisjefer, innkjøpsrådgivere og alle ansatte i ØRIK.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19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Fokusområde 4 Klima og miljø</a:t>
            </a:r>
            <a:r>
              <a:rPr lang="nb-NO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Er jobbet frem i samarbeid med klima og miljørådgiverne</a:t>
            </a:r>
            <a:endParaRPr lang="nb-NO" sz="19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Klima Viken har bistått i dette arbeidet på område transport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3F998D39-C7BB-9789-6D5C-8BF60E731026}"/>
              </a:ext>
            </a:extLst>
          </p:cNvPr>
          <p:cNvGrpSpPr/>
          <p:nvPr/>
        </p:nvGrpSpPr>
        <p:grpSpPr>
          <a:xfrm>
            <a:off x="1094142" y="5747097"/>
            <a:ext cx="9332390" cy="291360"/>
            <a:chOff x="1103426" y="1752087"/>
            <a:chExt cx="9332390" cy="291360"/>
          </a:xfrm>
        </p:grpSpPr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E411DF59-F4F3-63CA-BC34-3D821A3809EF}"/>
                </a:ext>
              </a:extLst>
            </p:cNvPr>
            <p:cNvSpPr txBox="1"/>
            <p:nvPr/>
          </p:nvSpPr>
          <p:spPr>
            <a:xfrm>
              <a:off x="4263609" y="1766448"/>
              <a:ext cx="2206599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Tiltak= Sånn skal vi gjøre det</a:t>
              </a:r>
            </a:p>
          </p:txBody>
        </p:sp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5BC6B94F-EDD2-C91F-3B2D-3410F5804EF6}"/>
                </a:ext>
              </a:extLst>
            </p:cNvPr>
            <p:cNvSpPr txBox="1"/>
            <p:nvPr/>
          </p:nvSpPr>
          <p:spPr>
            <a:xfrm>
              <a:off x="1103426" y="1752376"/>
              <a:ext cx="2084567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Strategi= Sånn vil vi ha det</a:t>
              </a:r>
            </a:p>
          </p:txBody>
        </p: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B4998464-8A29-2D99-F025-58AF7AF77E85}"/>
                </a:ext>
              </a:extLst>
            </p:cNvPr>
            <p:cNvSpPr txBox="1"/>
            <p:nvPr/>
          </p:nvSpPr>
          <p:spPr>
            <a:xfrm>
              <a:off x="7672937" y="1752087"/>
              <a:ext cx="2762879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Måleparameter= Hva har vi oppnådd?</a:t>
              </a:r>
            </a:p>
          </p:txBody>
        </p:sp>
      </p:grpSp>
      <p:pic>
        <p:nvPicPr>
          <p:cNvPr id="8" name="Grafikk 7" descr="Gruppe med personer kontur">
            <a:extLst>
              <a:ext uri="{FF2B5EF4-FFF2-40B4-BE49-F238E27FC236}">
                <a16:creationId xmlns:a16="http://schemas.microsoft.com/office/drawing/2014/main" id="{94C00A71-49ED-8918-3A5F-5F6749C65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3695" y="494464"/>
            <a:ext cx="914400" cy="914400"/>
          </a:xfrm>
          <a:prstGeom prst="rect">
            <a:avLst/>
          </a:prstGeom>
        </p:spPr>
      </p:pic>
      <p:pic>
        <p:nvPicPr>
          <p:cNvPr id="12" name="Grafikk 11" descr="Gruppe med personer kontur">
            <a:extLst>
              <a:ext uri="{FF2B5EF4-FFF2-40B4-BE49-F238E27FC236}">
                <a16:creationId xmlns:a16="http://schemas.microsoft.com/office/drawing/2014/main" id="{8C632145-8BBF-BE40-926C-A90661337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1599" y="46515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83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4C44D5E0-5244-6F02-AA15-72AA9C3295AC}"/>
              </a:ext>
            </a:extLst>
          </p:cNvPr>
          <p:cNvSpPr txBox="1">
            <a:spLocks/>
          </p:cNvSpPr>
          <p:nvPr/>
        </p:nvSpPr>
        <p:spPr>
          <a:xfrm>
            <a:off x="626378" y="1948875"/>
            <a:ext cx="10421923" cy="42774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20000"/>
              </a:lnSpc>
            </a:pPr>
            <a:endParaRPr lang="nb-NO" sz="16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lvl="1" algn="l">
              <a:lnSpc>
                <a:spcPct val="120000"/>
              </a:lnSpc>
            </a:pPr>
            <a:endParaRPr lang="nb-NO" sz="16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lvl="1" algn="l">
              <a:lnSpc>
                <a:spcPct val="120000"/>
              </a:lnSpc>
            </a:pPr>
            <a:endParaRPr lang="nb-NO" sz="16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6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0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>
              <a:lnSpc>
                <a:spcPct val="120000"/>
              </a:lnSpc>
            </a:pPr>
            <a:endParaRPr lang="nb-NO" sz="1400" b="1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>
              <a:lnSpc>
                <a:spcPct val="120000"/>
              </a:lnSpc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>
              <a:lnSpc>
                <a:spcPct val="120000"/>
              </a:lnSpc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b-NO" sz="1400" dirty="0">
              <a:latin typeface="Cavolini" panose="03000502040302020204" pitchFamily="66" charset="0"/>
              <a:ea typeface="Times New Roman" panose="02020603050405020304" pitchFamily="18" charset="0"/>
              <a:cs typeface="Cavolini" panose="03000502040302020204" pitchFamily="66" charset="0"/>
            </a:endParaRPr>
          </a:p>
          <a:p>
            <a:pPr marL="34290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endParaRPr lang="nb-NO" sz="1400" dirty="0"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 marL="800100" lvl="1" indent="-342900" algn="l">
              <a:lnSpc>
                <a:spcPct val="120000"/>
              </a:lnSpc>
              <a:buFont typeface="Symbol" panose="05050102010706020507" pitchFamily="18" charset="2"/>
              <a:buChar char=""/>
            </a:pPr>
            <a:endParaRPr lang="nb-NO" sz="1600" dirty="0"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>
              <a:lnSpc>
                <a:spcPct val="120000"/>
              </a:lnSpc>
            </a:pPr>
            <a:endParaRPr lang="nb-NO" sz="1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15B985F7-DDFE-14BD-972D-DA92A93C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z="1000"/>
              <a:t>Intern seminar ØRIK 10 oktober 2024</a:t>
            </a:r>
            <a:endParaRPr lang="nb-NO" sz="1000" dirty="0"/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17A5040A-9F45-F532-01D0-E3D1725AD7C6}"/>
              </a:ext>
            </a:extLst>
          </p:cNvPr>
          <p:cNvSpPr txBox="1"/>
          <p:nvPr/>
        </p:nvSpPr>
        <p:spPr>
          <a:xfrm>
            <a:off x="3182201" y="1357204"/>
            <a:ext cx="54035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Fokusområder og hovedmål </a:t>
            </a:r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419FC2F5-DAE5-5933-41B5-DA1E3415F081}"/>
              </a:ext>
            </a:extLst>
          </p:cNvPr>
          <p:cNvGrpSpPr/>
          <p:nvPr/>
        </p:nvGrpSpPr>
        <p:grpSpPr>
          <a:xfrm>
            <a:off x="1094142" y="5698175"/>
            <a:ext cx="9332390" cy="291360"/>
            <a:chOff x="1103426" y="1752087"/>
            <a:chExt cx="9332390" cy="291360"/>
          </a:xfrm>
        </p:grpSpPr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4E4D8EAD-1DFC-025F-8503-CD6AD615A066}"/>
                </a:ext>
              </a:extLst>
            </p:cNvPr>
            <p:cNvSpPr txBox="1"/>
            <p:nvPr/>
          </p:nvSpPr>
          <p:spPr>
            <a:xfrm>
              <a:off x="4263609" y="1766448"/>
              <a:ext cx="2206599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Tiltak= Sånn skal vi gjøre det</a:t>
              </a:r>
            </a:p>
          </p:txBody>
        </p:sp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1FBB366B-AAAE-11D7-33C7-58A63DB4150D}"/>
                </a:ext>
              </a:extLst>
            </p:cNvPr>
            <p:cNvSpPr txBox="1"/>
            <p:nvPr/>
          </p:nvSpPr>
          <p:spPr>
            <a:xfrm>
              <a:off x="1103426" y="1752376"/>
              <a:ext cx="2084567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Strategi= Sånn vil vi ha det</a:t>
              </a:r>
            </a:p>
          </p:txBody>
        </p: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A17A3FD2-065F-F6AB-DEE4-E6E1501B308A}"/>
                </a:ext>
              </a:extLst>
            </p:cNvPr>
            <p:cNvSpPr txBox="1"/>
            <p:nvPr/>
          </p:nvSpPr>
          <p:spPr>
            <a:xfrm>
              <a:off x="7672937" y="1752087"/>
              <a:ext cx="2762879" cy="2769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i="1" dirty="0">
                  <a:solidFill>
                    <a:schemeClr val="tx1"/>
                  </a:solidFill>
                </a:rPr>
                <a:t>Måleparameter= Hva har vi oppnådd?</a:t>
              </a:r>
            </a:p>
          </p:txBody>
        </p:sp>
      </p:grpSp>
      <p:pic>
        <p:nvPicPr>
          <p:cNvPr id="9" name="Bilde 8">
            <a:extLst>
              <a:ext uri="{FF2B5EF4-FFF2-40B4-BE49-F238E27FC236}">
                <a16:creationId xmlns:a16="http://schemas.microsoft.com/office/drawing/2014/main" id="{988A2405-6EBE-9641-3635-D1D89F637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896" y="4089633"/>
            <a:ext cx="7651849" cy="1192915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022FE40B-FF9C-69E6-DEA1-86393365D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033" y="2044511"/>
            <a:ext cx="4264450" cy="160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76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Ullensaker">
  <a:themeElements>
    <a:clrScheme name="Ullensaker">
      <a:dk1>
        <a:srgbClr val="000000"/>
      </a:dk1>
      <a:lt1>
        <a:srgbClr val="FFFFFF"/>
      </a:lt1>
      <a:dk2>
        <a:srgbClr val="000000"/>
      </a:dk2>
      <a:lt2>
        <a:srgbClr val="3255A3"/>
      </a:lt2>
      <a:accent1>
        <a:srgbClr val="3255A3"/>
      </a:accent1>
      <a:accent2>
        <a:srgbClr val="CC9F26"/>
      </a:accent2>
      <a:accent3>
        <a:srgbClr val="6F5564"/>
      </a:accent3>
      <a:accent4>
        <a:srgbClr val="00BFD3"/>
      </a:accent4>
      <a:accent5>
        <a:srgbClr val="19975D"/>
      </a:accent5>
      <a:accent6>
        <a:srgbClr val="C7C1BA"/>
      </a:accent6>
      <a:hlink>
        <a:srgbClr val="3255A3"/>
      </a:hlink>
      <a:folHlink>
        <a:srgbClr val="00BF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 mal" id="{4661782B-5964-FD4A-8F64-46A23D264BC6}" vid="{915A2956-0562-354E-A5B7-44A155A6507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d69fae0-c8e0-4e68-a5d1-67aa318c6e1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76EB5DE666A40BBB176157EC0FB6A" ma:contentTypeVersion="13" ma:contentTypeDescription="Create a new document." ma:contentTypeScope="" ma:versionID="a80e1850f38e87337239b6ac2d9e6587">
  <xsd:schema xmlns:xsd="http://www.w3.org/2001/XMLSchema" xmlns:xs="http://www.w3.org/2001/XMLSchema" xmlns:p="http://schemas.microsoft.com/office/2006/metadata/properties" xmlns:ns3="cd69fae0-c8e0-4e68-a5d1-67aa318c6e17" targetNamespace="http://schemas.microsoft.com/office/2006/metadata/properties" ma:root="true" ma:fieldsID="70b9be33876d6cb24b4e13b48163761e" ns3:_="">
    <xsd:import namespace="cd69fae0-c8e0-4e68-a5d1-67aa318c6e1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  <xsd:element ref="ns3:MediaServiceObjectDetectorVersions" minOccurs="0"/>
                <xsd:element ref="ns3:MediaServiceLocation" minOccurs="0"/>
                <xsd:element ref="ns3:MediaServiceSystemTag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69fae0-c8e0-4e68-a5d1-67aa318c6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131F23-42AF-46ED-87BD-CAFF8D5BAD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0C24DC-8DA5-4ACB-9364-9B3E2CCDF418}">
  <ds:schemaRefs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cd69fae0-c8e0-4e68-a5d1-67aa318c6e1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A37054A-CB45-4311-8590-0A7B1DCB88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69fae0-c8e0-4e68-a5d1-67aa318c6e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MAL - presentasjon Powerpoint Ullensaker designprofil 16.01.2020</Template>
  <TotalTime>2808</TotalTime>
  <Words>1461</Words>
  <Application>Microsoft Office PowerPoint</Application>
  <PresentationFormat>Widescreen</PresentationFormat>
  <Paragraphs>229</Paragraphs>
  <Slides>17</Slides>
  <Notes>17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3" baseType="lpstr">
      <vt:lpstr>Arial</vt:lpstr>
      <vt:lpstr>Calibri</vt:lpstr>
      <vt:lpstr>Cavolini</vt:lpstr>
      <vt:lpstr>Symbol</vt:lpstr>
      <vt:lpstr>Times New Roman</vt:lpstr>
      <vt:lpstr>Ullensaker</vt:lpstr>
      <vt:lpstr>Fremtidens ØRIK</vt:lpstr>
      <vt:lpstr>PowerPoint-presentasjon</vt:lpstr>
      <vt:lpstr>PowerPoint-presentasjon</vt:lpstr>
      <vt:lpstr>PowerPoint-presentasjon</vt:lpstr>
      <vt:lpstr>PowerPoint-presentasjon</vt:lpstr>
      <vt:lpstr>Anskaffelsesstrategi  Har dere hørt om den?  Den er vedtatt i alle kommunene i 2023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Spørsmål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Tittel på presentasjon</dc:title>
  <dc:creator>Toril Borgen Tonhaugen</dc:creator>
  <cp:lastModifiedBy>Anne Grethe Tømte</cp:lastModifiedBy>
  <cp:revision>18</cp:revision>
  <cp:lastPrinted>2023-04-19T13:37:59Z</cp:lastPrinted>
  <dcterms:created xsi:type="dcterms:W3CDTF">2020-04-29T12:03:46Z</dcterms:created>
  <dcterms:modified xsi:type="dcterms:W3CDTF">2024-10-08T10:07:40Z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0x01010079F76EB5DE666A40BBB176157EC0FB6A</vt:lpwstr>
  </property>
</Properties>
</file>